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52"/>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1" r:id="rId19"/>
    <p:sldId id="272" r:id="rId20"/>
    <p:sldId id="273" r:id="rId21"/>
    <p:sldId id="270" r:id="rId22"/>
    <p:sldId id="274" r:id="rId23"/>
    <p:sldId id="275" r:id="rId24"/>
    <p:sldId id="276" r:id="rId25"/>
    <p:sldId id="277" r:id="rId26"/>
    <p:sldId id="278" r:id="rId27"/>
    <p:sldId id="279" r:id="rId28"/>
    <p:sldId id="280" r:id="rId29"/>
    <p:sldId id="281" r:id="rId30"/>
    <p:sldId id="284" r:id="rId31"/>
    <p:sldId id="282" r:id="rId32"/>
    <p:sldId id="283"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Lst>
  <p:sldSz cx="18288000" cy="10287000"/>
  <p:notesSz cx="6858000" cy="9144000"/>
  <p:embeddedFontLst>
    <p:embeddedFont>
      <p:font typeface="Canva Sans Bold" panose="020B0604020202020204" charset="0"/>
      <p:regular r:id="rId53"/>
    </p:embeddedFont>
    <p:embeddedFont>
      <p:font typeface="Canva Sans Italics" panose="020B0604020202020204" charset="0"/>
      <p:regular r:id="rId54"/>
    </p:embeddedFont>
    <p:embeddedFont>
      <p:font typeface="Poppins Bold" panose="020B0604020202020204" charset="0"/>
      <p:regular r:id="rId55"/>
      <p:bold r:id="rId56"/>
    </p:embeddedFont>
    <p:embeddedFont>
      <p:font typeface="Poppins Ultra-Bold" panose="020B0604020202020204" charset="0"/>
      <p:regular r:id="rId5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312D897-9CDB-4DEE-B4E0-ADC6430744B6}" name="Unger, Christy" initials="UC" userId="S::c-cunger@pa.gov::865a623e-d315-4c71-b3de-d619d669b52a" providerId="AD"/>
  <p188:author id="{EA671BD5-76E9-DDF2-2651-40EE38070DA3}" name="Urick, Renee" initials="UR" userId="S::c-reurick@pa.gov::25de2836-af95-4c54-98c3-98577b0db1e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30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DE67AF-5C8A-3A33-D5B1-BDD6EB61CDB0}" v="1" dt="2026-02-19T15:34:18.378"/>
    <p1510:client id="{4A3233E6-E411-43E5-99A1-65CF4F08414E}" v="1" dt="2026-02-18T15:58:15.399"/>
    <p1510:client id="{6671707F-12A7-8440-B10E-871E29D7E7D4}" v="8" dt="2026-02-18T22:15:08.180"/>
    <p1510:client id="{7FD08A89-7FED-4393-A640-FF89DF316074}" v="764" dt="2026-02-18T17:34:49.528"/>
    <p1510:client id="{95C16BAB-A666-8281-E984-D81B2D4A6C3B}" v="2" dt="2026-02-18T20:21:02.848"/>
    <p1510:client id="{A7AFC143-2841-3E98-8B32-7C36E29074A1}" v="56" dt="2026-02-18T17:33:45.053"/>
    <p1510:client id="{ADC8B658-DCC0-FAE7-B650-1E9E357D4567}" v="51" dt="2026-02-19T15:49:12.333"/>
    <p1510:client id="{AECCC0B5-B33D-37C8-CD98-48432B7053AB}" v="1" dt="2026-02-19T13:54:19.028"/>
    <p1510:client id="{F8AB0808-BAD5-4374-A529-25A4DA6523AF}" v="5" dt="2026-02-19T15:50:31.0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font" Target="fonts/font3.fntdata"/><Relationship Id="rId63"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1.fntdata"/><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font" Target="fonts/font4.fntdata"/><Relationship Id="rId64" Type="http://schemas.microsoft.com/office/2018/10/relationships/authors" Targe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2.fntdata"/><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font" Target="fonts/font5.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nnon Mahoney" userId="S::shannon.mahoney@aiu3.net::59ffc56b-4a07-41e9-b92b-3c3a4c069a80" providerId="AD" clId="Web-{375C9EBA-19C3-9583-482A-BC83624BD7FC}"/>
    <pc:docChg chg="modSld">
      <pc:chgData name="Shannon Mahoney" userId="S::shannon.mahoney@aiu3.net::59ffc56b-4a07-41e9-b92b-3c3a4c069a80" providerId="AD" clId="Web-{375C9EBA-19C3-9583-482A-BC83624BD7FC}" dt="2026-02-18T15:47:31.354" v="0" actId="20577"/>
      <pc:docMkLst>
        <pc:docMk/>
      </pc:docMkLst>
      <pc:sldChg chg="modSp">
        <pc:chgData name="Shannon Mahoney" userId="S::shannon.mahoney@aiu3.net::59ffc56b-4a07-41e9-b92b-3c3a4c069a80" providerId="AD" clId="Web-{375C9EBA-19C3-9583-482A-BC83624BD7FC}" dt="2026-02-18T15:47:31.354" v="0" actId="20577"/>
        <pc:sldMkLst>
          <pc:docMk/>
          <pc:sldMk cId="1982139129" sldId="262"/>
        </pc:sldMkLst>
        <pc:spChg chg="mod">
          <ac:chgData name="Shannon Mahoney" userId="S::shannon.mahoney@aiu3.net::59ffc56b-4a07-41e9-b92b-3c3a4c069a80" providerId="AD" clId="Web-{375C9EBA-19C3-9583-482A-BC83624BD7FC}" dt="2026-02-18T15:47:31.354" v="0" actId="20577"/>
          <ac:spMkLst>
            <pc:docMk/>
            <pc:sldMk cId="1982139129" sldId="262"/>
            <ac:spMk id="2" creationId="{7D310E37-C213-86BD-B740-45971FD19A29}"/>
          </ac:spMkLst>
        </pc:spChg>
      </pc:sldChg>
    </pc:docChg>
  </pc:docChgLst>
  <pc:docChgLst>
    <pc:chgData name="Christina Unger" userId="c70fb6a1-9a22-42ca-9e19-ce028abef2c9" providerId="ADAL" clId="{E9334627-D565-47A5-BF0B-C48E60798EF0}"/>
    <pc:docChg chg="undo custSel addSld delSld modSld sldOrd modMainMaster">
      <pc:chgData name="Christina Unger" userId="c70fb6a1-9a22-42ca-9e19-ce028abef2c9" providerId="ADAL" clId="{E9334627-D565-47A5-BF0B-C48E60798EF0}" dt="2026-02-18T17:32:19.799" v="2247" actId="33553"/>
      <pc:docMkLst>
        <pc:docMk/>
      </pc:docMkLst>
      <pc:sldChg chg="modSp new mod modNotesTx">
        <pc:chgData name="Christina Unger" userId="c70fb6a1-9a22-42ca-9e19-ce028abef2c9" providerId="ADAL" clId="{E9334627-D565-47A5-BF0B-C48E60798EF0}" dt="2026-02-18T17:29:34.778" v="2193" actId="33553"/>
        <pc:sldMkLst>
          <pc:docMk/>
          <pc:sldMk cId="1014919840" sldId="256"/>
        </pc:sldMkLst>
        <pc:spChg chg="mod">
          <ac:chgData name="Christina Unger" userId="c70fb6a1-9a22-42ca-9e19-ce028abef2c9" providerId="ADAL" clId="{E9334627-D565-47A5-BF0B-C48E60798EF0}" dt="2026-02-18T17:29:34.778" v="2193" actId="33553"/>
          <ac:spMkLst>
            <pc:docMk/>
            <pc:sldMk cId="1014919840" sldId="256"/>
            <ac:spMk id="2" creationId="{EA20FBD4-A2AE-35B3-FE17-6845511AF384}"/>
          </ac:spMkLst>
        </pc:spChg>
        <pc:spChg chg="mod">
          <ac:chgData name="Christina Unger" userId="c70fb6a1-9a22-42ca-9e19-ce028abef2c9" providerId="ADAL" clId="{E9334627-D565-47A5-BF0B-C48E60798EF0}" dt="2026-02-18T13:31:20.570" v="81" actId="2711"/>
          <ac:spMkLst>
            <pc:docMk/>
            <pc:sldMk cId="1014919840" sldId="256"/>
            <ac:spMk id="3" creationId="{3328AB7E-9E86-BEE6-56ED-2285A7779A30}"/>
          </ac:spMkLst>
        </pc:spChg>
      </pc:sldChg>
      <pc:sldChg chg="addSp delSp modSp new mod">
        <pc:chgData name="Christina Unger" userId="c70fb6a1-9a22-42ca-9e19-ce028abef2c9" providerId="ADAL" clId="{E9334627-D565-47A5-BF0B-C48E60798EF0}" dt="2026-02-18T17:29:41.164" v="2194" actId="33553"/>
        <pc:sldMkLst>
          <pc:docMk/>
          <pc:sldMk cId="2915997458" sldId="257"/>
        </pc:sldMkLst>
        <pc:spChg chg="mod">
          <ac:chgData name="Christina Unger" userId="c70fb6a1-9a22-42ca-9e19-ce028abef2c9" providerId="ADAL" clId="{E9334627-D565-47A5-BF0B-C48E60798EF0}" dt="2026-02-18T17:29:41.164" v="2194" actId="33553"/>
          <ac:spMkLst>
            <pc:docMk/>
            <pc:sldMk cId="2915997458" sldId="257"/>
            <ac:spMk id="2" creationId="{2559E30F-0B51-9CCE-ACB8-48C60D8F8C1D}"/>
          </ac:spMkLst>
        </pc:spChg>
        <pc:spChg chg="del">
          <ac:chgData name="Christina Unger" userId="c70fb6a1-9a22-42ca-9e19-ce028abef2c9" providerId="ADAL" clId="{E9334627-D565-47A5-BF0B-C48E60798EF0}" dt="2026-02-18T13:27:12.425" v="30" actId="478"/>
          <ac:spMkLst>
            <pc:docMk/>
            <pc:sldMk cId="2915997458" sldId="257"/>
            <ac:spMk id="3" creationId="{B497EBDA-81D6-C88F-5FC0-BDF0BC18F2E3}"/>
          </ac:spMkLst>
        </pc:spChg>
        <pc:spChg chg="del">
          <ac:chgData name="Christina Unger" userId="c70fb6a1-9a22-42ca-9e19-ce028abef2c9" providerId="ADAL" clId="{E9334627-D565-47A5-BF0B-C48E60798EF0}" dt="2026-02-18T13:28:06.101" v="43" actId="478"/>
          <ac:spMkLst>
            <pc:docMk/>
            <pc:sldMk cId="2915997458" sldId="257"/>
            <ac:spMk id="4" creationId="{A3D523E5-5BE8-EE71-6C12-9995014C66BB}"/>
          </ac:spMkLst>
        </pc:spChg>
        <pc:spChg chg="add mod">
          <ac:chgData name="Christina Unger" userId="c70fb6a1-9a22-42ca-9e19-ce028abef2c9" providerId="ADAL" clId="{E9334627-D565-47A5-BF0B-C48E60798EF0}" dt="2026-02-18T13:34:14.249" v="89" actId="113"/>
          <ac:spMkLst>
            <pc:docMk/>
            <pc:sldMk cId="2915997458" sldId="257"/>
            <ac:spMk id="5" creationId="{65ABC2DE-C606-A1BC-767A-7EB56B1C3934}"/>
          </ac:spMkLst>
        </pc:spChg>
      </pc:sldChg>
      <pc:sldChg chg="modSp new mod">
        <pc:chgData name="Christina Unger" userId="c70fb6a1-9a22-42ca-9e19-ce028abef2c9" providerId="ADAL" clId="{E9334627-D565-47A5-BF0B-C48E60798EF0}" dt="2026-02-18T17:29:43.202" v="2195" actId="33553"/>
        <pc:sldMkLst>
          <pc:docMk/>
          <pc:sldMk cId="1213330407" sldId="258"/>
        </pc:sldMkLst>
        <pc:spChg chg="mod">
          <ac:chgData name="Christina Unger" userId="c70fb6a1-9a22-42ca-9e19-ce028abef2c9" providerId="ADAL" clId="{E9334627-D565-47A5-BF0B-C48E60798EF0}" dt="2026-02-18T17:29:43.202" v="2195" actId="33553"/>
          <ac:spMkLst>
            <pc:docMk/>
            <pc:sldMk cId="1213330407" sldId="258"/>
            <ac:spMk id="2" creationId="{E3FF4C00-0BBD-4DD9-8CF9-26B408CFDDBC}"/>
          </ac:spMkLst>
        </pc:spChg>
        <pc:spChg chg="mod">
          <ac:chgData name="Christina Unger" userId="c70fb6a1-9a22-42ca-9e19-ce028abef2c9" providerId="ADAL" clId="{E9334627-D565-47A5-BF0B-C48E60798EF0}" dt="2026-02-18T13:36:25.676" v="153" actId="1076"/>
          <ac:spMkLst>
            <pc:docMk/>
            <pc:sldMk cId="1213330407" sldId="258"/>
            <ac:spMk id="3" creationId="{36C0C923-C6CF-2986-4156-ADD9F8C2A395}"/>
          </ac:spMkLst>
        </pc:spChg>
      </pc:sldChg>
      <pc:sldChg chg="addSp delSp modSp new mod">
        <pc:chgData name="Christina Unger" userId="c70fb6a1-9a22-42ca-9e19-ce028abef2c9" providerId="ADAL" clId="{E9334627-D565-47A5-BF0B-C48E60798EF0}" dt="2026-02-18T17:29:53.782" v="2196" actId="33553"/>
        <pc:sldMkLst>
          <pc:docMk/>
          <pc:sldMk cId="3407357310" sldId="259"/>
        </pc:sldMkLst>
        <pc:spChg chg="mod">
          <ac:chgData name="Christina Unger" userId="c70fb6a1-9a22-42ca-9e19-ce028abef2c9" providerId="ADAL" clId="{E9334627-D565-47A5-BF0B-C48E60798EF0}" dt="2026-02-18T17:29:53.782" v="2196" actId="33553"/>
          <ac:spMkLst>
            <pc:docMk/>
            <pc:sldMk cId="3407357310" sldId="259"/>
            <ac:spMk id="2" creationId="{E41285B4-6434-0E64-5CAC-9858477EAE14}"/>
          </ac:spMkLst>
        </pc:spChg>
        <pc:spChg chg="del mod">
          <ac:chgData name="Christina Unger" userId="c70fb6a1-9a22-42ca-9e19-ce028abef2c9" providerId="ADAL" clId="{E9334627-D565-47A5-BF0B-C48E60798EF0}" dt="2026-02-18T13:39:06.086" v="189" actId="478"/>
          <ac:spMkLst>
            <pc:docMk/>
            <pc:sldMk cId="3407357310" sldId="259"/>
            <ac:spMk id="3" creationId="{1D5397D5-6298-46FC-51A3-63A7ADBCE209}"/>
          </ac:spMkLst>
        </pc:spChg>
        <pc:spChg chg="add del">
          <ac:chgData name="Christina Unger" userId="c70fb6a1-9a22-42ca-9e19-ce028abef2c9" providerId="ADAL" clId="{E9334627-D565-47A5-BF0B-C48E60798EF0}" dt="2026-02-18T13:39:10.983" v="191" actId="478"/>
          <ac:spMkLst>
            <pc:docMk/>
            <pc:sldMk cId="3407357310" sldId="259"/>
            <ac:spMk id="5" creationId="{C61CE4A5-0D65-0F3C-6BF4-F8658D9FB908}"/>
          </ac:spMkLst>
        </pc:spChg>
        <pc:spChg chg="add del">
          <ac:chgData name="Christina Unger" userId="c70fb6a1-9a22-42ca-9e19-ce028abef2c9" providerId="ADAL" clId="{E9334627-D565-47A5-BF0B-C48E60798EF0}" dt="2026-02-18T13:39:19.469" v="193" actId="478"/>
          <ac:spMkLst>
            <pc:docMk/>
            <pc:sldMk cId="3407357310" sldId="259"/>
            <ac:spMk id="7" creationId="{68CCCA6E-AF56-453F-B5E2-EA593DA4E210}"/>
          </ac:spMkLst>
        </pc:spChg>
        <pc:spChg chg="add mod">
          <ac:chgData name="Christina Unger" userId="c70fb6a1-9a22-42ca-9e19-ce028abef2c9" providerId="ADAL" clId="{E9334627-D565-47A5-BF0B-C48E60798EF0}" dt="2026-02-18T15:55:41.413" v="1728" actId="1076"/>
          <ac:spMkLst>
            <pc:docMk/>
            <pc:sldMk cId="3407357310" sldId="259"/>
            <ac:spMk id="10" creationId="{AC7450F5-308D-8D84-822E-C85DB553B007}"/>
          </ac:spMkLst>
        </pc:spChg>
        <pc:picChg chg="add mod">
          <ac:chgData name="Christina Unger" userId="c70fb6a1-9a22-42ca-9e19-ce028abef2c9" providerId="ADAL" clId="{E9334627-D565-47A5-BF0B-C48E60798EF0}" dt="2026-02-18T17:28:37.404" v="2185" actId="962"/>
          <ac:picMkLst>
            <pc:docMk/>
            <pc:sldMk cId="3407357310" sldId="259"/>
            <ac:picMk id="9" creationId="{5BCF5AFE-16BB-1001-7C76-2E1957B6B373}"/>
          </ac:picMkLst>
        </pc:picChg>
      </pc:sldChg>
      <pc:sldChg chg="modSp new mod modNotesTx">
        <pc:chgData name="Christina Unger" userId="c70fb6a1-9a22-42ca-9e19-ce028abef2c9" providerId="ADAL" clId="{E9334627-D565-47A5-BF0B-C48E60798EF0}" dt="2026-02-18T17:29:56.951" v="2197" actId="33553"/>
        <pc:sldMkLst>
          <pc:docMk/>
          <pc:sldMk cId="955646078" sldId="260"/>
        </pc:sldMkLst>
        <pc:spChg chg="mod">
          <ac:chgData name="Christina Unger" userId="c70fb6a1-9a22-42ca-9e19-ce028abef2c9" providerId="ADAL" clId="{E9334627-D565-47A5-BF0B-C48E60798EF0}" dt="2026-02-18T17:29:56.951" v="2197" actId="33553"/>
          <ac:spMkLst>
            <pc:docMk/>
            <pc:sldMk cId="955646078" sldId="260"/>
            <ac:spMk id="2" creationId="{F07F8E79-1D78-BE66-8018-FA21CC4C9DF7}"/>
          </ac:spMkLst>
        </pc:spChg>
        <pc:spChg chg="mod">
          <ac:chgData name="Christina Unger" userId="c70fb6a1-9a22-42ca-9e19-ce028abef2c9" providerId="ADAL" clId="{E9334627-D565-47A5-BF0B-C48E60798EF0}" dt="2026-02-18T13:57:08.690" v="233"/>
          <ac:spMkLst>
            <pc:docMk/>
            <pc:sldMk cId="955646078" sldId="260"/>
            <ac:spMk id="3" creationId="{ACC0CC89-0D9D-FF82-3CAA-CD1972CF107A}"/>
          </ac:spMkLst>
        </pc:spChg>
      </pc:sldChg>
      <pc:sldChg chg="addSp delSp modSp new mod">
        <pc:chgData name="Christina Unger" userId="c70fb6a1-9a22-42ca-9e19-ce028abef2c9" providerId="ADAL" clId="{E9334627-D565-47A5-BF0B-C48E60798EF0}" dt="2026-02-18T17:29:59.186" v="2198" actId="33553"/>
        <pc:sldMkLst>
          <pc:docMk/>
          <pc:sldMk cId="3510085423" sldId="261"/>
        </pc:sldMkLst>
        <pc:spChg chg="mod">
          <ac:chgData name="Christina Unger" userId="c70fb6a1-9a22-42ca-9e19-ce028abef2c9" providerId="ADAL" clId="{E9334627-D565-47A5-BF0B-C48E60798EF0}" dt="2026-02-18T17:29:59.186" v="2198" actId="33553"/>
          <ac:spMkLst>
            <pc:docMk/>
            <pc:sldMk cId="3510085423" sldId="261"/>
            <ac:spMk id="2" creationId="{D4657BDC-D772-4E79-7ABF-61ECE3DF0743}"/>
          </ac:spMkLst>
        </pc:spChg>
        <pc:spChg chg="mod">
          <ac:chgData name="Christina Unger" userId="c70fb6a1-9a22-42ca-9e19-ce028abef2c9" providerId="ADAL" clId="{E9334627-D565-47A5-BF0B-C48E60798EF0}" dt="2026-02-18T14:07:23.651" v="400" actId="1076"/>
          <ac:spMkLst>
            <pc:docMk/>
            <pc:sldMk cId="3510085423" sldId="261"/>
            <ac:spMk id="3" creationId="{57D2DF6A-8FEA-DD56-DD52-301F35881BB7}"/>
          </ac:spMkLst>
        </pc:spChg>
        <pc:spChg chg="add del mod">
          <ac:chgData name="Christina Unger" userId="c70fb6a1-9a22-42ca-9e19-ce028abef2c9" providerId="ADAL" clId="{E9334627-D565-47A5-BF0B-C48E60798EF0}" dt="2026-02-18T14:07:20.862" v="399" actId="478"/>
          <ac:spMkLst>
            <pc:docMk/>
            <pc:sldMk cId="3510085423" sldId="261"/>
            <ac:spMk id="5" creationId="{C16026F6-67C8-6532-6E4C-BAD2E8AF5D18}"/>
          </ac:spMkLst>
        </pc:spChg>
        <pc:spChg chg="add del">
          <ac:chgData name="Christina Unger" userId="c70fb6a1-9a22-42ca-9e19-ce028abef2c9" providerId="ADAL" clId="{E9334627-D565-47A5-BF0B-C48E60798EF0}" dt="2026-02-18T13:59:28.639" v="294" actId="478"/>
          <ac:spMkLst>
            <pc:docMk/>
            <pc:sldMk cId="3510085423" sldId="261"/>
            <ac:spMk id="7" creationId="{A9225387-D74E-D57A-FDE8-F0102C02060B}"/>
          </ac:spMkLst>
        </pc:spChg>
        <pc:spChg chg="mod">
          <ac:chgData name="Christina Unger" userId="c70fb6a1-9a22-42ca-9e19-ce028abef2c9" providerId="ADAL" clId="{E9334627-D565-47A5-BF0B-C48E60798EF0}" dt="2026-02-18T14:02:18.300" v="301" actId="1076"/>
          <ac:spMkLst>
            <pc:docMk/>
            <pc:sldMk cId="3510085423" sldId="261"/>
            <ac:spMk id="9" creationId="{A4F26BD6-1500-61EA-FEE7-F3D4C501D1AF}"/>
          </ac:spMkLst>
        </pc:spChg>
        <pc:spChg chg="mod">
          <ac:chgData name="Christina Unger" userId="c70fb6a1-9a22-42ca-9e19-ce028abef2c9" providerId="ADAL" clId="{E9334627-D565-47A5-BF0B-C48E60798EF0}" dt="2026-02-18T14:01:54.598" v="296"/>
          <ac:spMkLst>
            <pc:docMk/>
            <pc:sldMk cId="3510085423" sldId="261"/>
            <ac:spMk id="10" creationId="{229B743E-2A30-2B3B-0A0A-CA88107E85D3}"/>
          </ac:spMkLst>
        </pc:spChg>
        <pc:spChg chg="add mod">
          <ac:chgData name="Christina Unger" userId="c70fb6a1-9a22-42ca-9e19-ce028abef2c9" providerId="ADAL" clId="{E9334627-D565-47A5-BF0B-C48E60798EF0}" dt="2026-02-18T14:07:17.971" v="397" actId="1076"/>
          <ac:spMkLst>
            <pc:docMk/>
            <pc:sldMk cId="3510085423" sldId="261"/>
            <ac:spMk id="11" creationId="{B029E465-C0C8-B881-589B-84D58E5D30F6}"/>
          </ac:spMkLst>
        </pc:spChg>
        <pc:grpChg chg="add mod">
          <ac:chgData name="Christina Unger" userId="c70fb6a1-9a22-42ca-9e19-ce028abef2c9" providerId="ADAL" clId="{E9334627-D565-47A5-BF0B-C48E60798EF0}" dt="2026-02-18T17:28:40.506" v="2186" actId="962"/>
          <ac:grpSpMkLst>
            <pc:docMk/>
            <pc:sldMk cId="3510085423" sldId="261"/>
            <ac:grpSpMk id="8" creationId="{BF57F318-BDF1-AFFB-2CCA-71DA4D70E77F}"/>
          </ac:grpSpMkLst>
        </pc:grpChg>
      </pc:sldChg>
      <pc:sldChg chg="addSp delSp modSp add mod">
        <pc:chgData name="Christina Unger" userId="c70fb6a1-9a22-42ca-9e19-ce028abef2c9" providerId="ADAL" clId="{E9334627-D565-47A5-BF0B-C48E60798EF0}" dt="2026-02-18T17:30:00.965" v="2199" actId="33553"/>
        <pc:sldMkLst>
          <pc:docMk/>
          <pc:sldMk cId="1982139129" sldId="262"/>
        </pc:sldMkLst>
        <pc:spChg chg="mod">
          <ac:chgData name="Christina Unger" userId="c70fb6a1-9a22-42ca-9e19-ce028abef2c9" providerId="ADAL" clId="{E9334627-D565-47A5-BF0B-C48E60798EF0}" dt="2026-02-18T17:30:00.965" v="2199" actId="33553"/>
          <ac:spMkLst>
            <pc:docMk/>
            <pc:sldMk cId="1982139129" sldId="262"/>
            <ac:spMk id="2" creationId="{7D310E37-C213-86BD-B740-45971FD19A29}"/>
          </ac:spMkLst>
        </pc:spChg>
        <pc:spChg chg="mod">
          <ac:chgData name="Christina Unger" userId="c70fb6a1-9a22-42ca-9e19-ce028abef2c9" providerId="ADAL" clId="{E9334627-D565-47A5-BF0B-C48E60798EF0}" dt="2026-02-18T14:06:24.235" v="376" actId="1076"/>
          <ac:spMkLst>
            <pc:docMk/>
            <pc:sldMk cId="1982139129" sldId="262"/>
            <ac:spMk id="3" creationId="{725A9579-2D2B-304A-A267-87A8F8972D58}"/>
          </ac:spMkLst>
        </pc:spChg>
        <pc:spChg chg="add mod">
          <ac:chgData name="Christina Unger" userId="c70fb6a1-9a22-42ca-9e19-ce028abef2c9" providerId="ADAL" clId="{E9334627-D565-47A5-BF0B-C48E60798EF0}" dt="2026-02-18T14:07:47.709" v="403" actId="1076"/>
          <ac:spMkLst>
            <pc:docMk/>
            <pc:sldMk cId="1982139129" sldId="262"/>
            <ac:spMk id="4" creationId="{9C4BDEB1-4F34-A4A6-44FE-77DB0700E594}"/>
          </ac:spMkLst>
        </pc:spChg>
        <pc:spChg chg="del mod">
          <ac:chgData name="Christina Unger" userId="c70fb6a1-9a22-42ca-9e19-ce028abef2c9" providerId="ADAL" clId="{E9334627-D565-47A5-BF0B-C48E60798EF0}" dt="2026-02-18T14:05:30.414" v="354" actId="478"/>
          <ac:spMkLst>
            <pc:docMk/>
            <pc:sldMk cId="1982139129" sldId="262"/>
            <ac:spMk id="5" creationId="{5DD3FBD4-1A96-31A1-A5C5-945891F426D9}"/>
          </ac:spMkLst>
        </pc:spChg>
        <pc:spChg chg="del mod">
          <ac:chgData name="Christina Unger" userId="c70fb6a1-9a22-42ca-9e19-ce028abef2c9" providerId="ADAL" clId="{E9334627-D565-47A5-BF0B-C48E60798EF0}" dt="2026-02-18T14:07:43.245" v="401" actId="478"/>
          <ac:spMkLst>
            <pc:docMk/>
            <pc:sldMk cId="1982139129" sldId="262"/>
            <ac:spMk id="11" creationId="{303EF38A-F11C-1A30-6C3B-FF7CA3072C85}"/>
          </ac:spMkLst>
        </pc:spChg>
        <pc:grpChg chg="mod">
          <ac:chgData name="Christina Unger" userId="c70fb6a1-9a22-42ca-9e19-ce028abef2c9" providerId="ADAL" clId="{E9334627-D565-47A5-BF0B-C48E60798EF0}" dt="2026-02-18T17:28:41.436" v="2187" actId="962"/>
          <ac:grpSpMkLst>
            <pc:docMk/>
            <pc:sldMk cId="1982139129" sldId="262"/>
            <ac:grpSpMk id="8" creationId="{E285DF7D-338C-6FF9-F72D-C2FB63B7116D}"/>
          </ac:grpSpMkLst>
        </pc:grpChg>
      </pc:sldChg>
      <pc:sldChg chg="modSp new mod">
        <pc:chgData name="Christina Unger" userId="c70fb6a1-9a22-42ca-9e19-ce028abef2c9" providerId="ADAL" clId="{E9334627-D565-47A5-BF0B-C48E60798EF0}" dt="2026-02-18T17:30:02.449" v="2200" actId="33553"/>
        <pc:sldMkLst>
          <pc:docMk/>
          <pc:sldMk cId="676504196" sldId="263"/>
        </pc:sldMkLst>
        <pc:spChg chg="mod">
          <ac:chgData name="Christina Unger" userId="c70fb6a1-9a22-42ca-9e19-ce028abef2c9" providerId="ADAL" clId="{E9334627-D565-47A5-BF0B-C48E60798EF0}" dt="2026-02-18T17:30:02.449" v="2200" actId="33553"/>
          <ac:spMkLst>
            <pc:docMk/>
            <pc:sldMk cId="676504196" sldId="263"/>
            <ac:spMk id="2" creationId="{E05A46A7-6CD0-3FC4-5E2A-9B16D21A5209}"/>
          </ac:spMkLst>
        </pc:spChg>
        <pc:spChg chg="mod">
          <ac:chgData name="Christina Unger" userId="c70fb6a1-9a22-42ca-9e19-ce028abef2c9" providerId="ADAL" clId="{E9334627-D565-47A5-BF0B-C48E60798EF0}" dt="2026-02-18T17:20:57.905" v="2164" actId="948"/>
          <ac:spMkLst>
            <pc:docMk/>
            <pc:sldMk cId="676504196" sldId="263"/>
            <ac:spMk id="3" creationId="{E6506713-EE69-91E1-E345-B662A350C96E}"/>
          </ac:spMkLst>
        </pc:spChg>
      </pc:sldChg>
      <pc:sldChg chg="addSp delSp modSp new mod modClrScheme chgLayout">
        <pc:chgData name="Christina Unger" userId="c70fb6a1-9a22-42ca-9e19-ce028abef2c9" providerId="ADAL" clId="{E9334627-D565-47A5-BF0B-C48E60798EF0}" dt="2026-02-18T17:30:03.996" v="2201" actId="33553"/>
        <pc:sldMkLst>
          <pc:docMk/>
          <pc:sldMk cId="3499124016" sldId="264"/>
        </pc:sldMkLst>
        <pc:spChg chg="add mod">
          <ac:chgData name="Christina Unger" userId="c70fb6a1-9a22-42ca-9e19-ce028abef2c9" providerId="ADAL" clId="{E9334627-D565-47A5-BF0B-C48E60798EF0}" dt="2026-02-18T14:15:04.669" v="494"/>
          <ac:spMkLst>
            <pc:docMk/>
            <pc:sldMk cId="3499124016" sldId="264"/>
            <ac:spMk id="2" creationId="{74D94077-DE01-1D5E-7BA1-3DD892CDF5A5}"/>
          </ac:spMkLst>
        </pc:spChg>
        <pc:spChg chg="add mod">
          <ac:chgData name="Christina Unger" userId="c70fb6a1-9a22-42ca-9e19-ce028abef2c9" providerId="ADAL" clId="{E9334627-D565-47A5-BF0B-C48E60798EF0}" dt="2026-02-18T17:30:03.996" v="2201" actId="33553"/>
          <ac:spMkLst>
            <pc:docMk/>
            <pc:sldMk cId="3499124016" sldId="264"/>
            <ac:spMk id="4" creationId="{CCF34528-8A23-99D1-1EFE-531C06D89B2C}"/>
          </ac:spMkLst>
        </pc:spChg>
        <pc:spChg chg="add mod">
          <ac:chgData name="Christina Unger" userId="c70fb6a1-9a22-42ca-9e19-ce028abef2c9" providerId="ADAL" clId="{E9334627-D565-47A5-BF0B-C48E60798EF0}" dt="2026-02-18T14:16:01.148" v="512" actId="1076"/>
          <ac:spMkLst>
            <pc:docMk/>
            <pc:sldMk cId="3499124016" sldId="264"/>
            <ac:spMk id="5" creationId="{0E01BF2C-C96F-2511-F409-B47C154EE33E}"/>
          </ac:spMkLst>
        </pc:spChg>
        <pc:spChg chg="add del mod ord">
          <ac:chgData name="Christina Unger" userId="c70fb6a1-9a22-42ca-9e19-ce028abef2c9" providerId="ADAL" clId="{E9334627-D565-47A5-BF0B-C48E60798EF0}" dt="2026-02-18T14:55:14.993" v="901" actId="478"/>
          <ac:spMkLst>
            <pc:docMk/>
            <pc:sldMk cId="3499124016" sldId="264"/>
            <ac:spMk id="6" creationId="{9E5334D3-893C-3AA3-CD01-33DA306A16BF}"/>
          </ac:spMkLst>
        </pc:spChg>
        <pc:spChg chg="add del mod ord">
          <ac:chgData name="Christina Unger" userId="c70fb6a1-9a22-42ca-9e19-ce028abef2c9" providerId="ADAL" clId="{E9334627-D565-47A5-BF0B-C48E60798EF0}" dt="2026-02-18T14:55:17.038" v="902" actId="478"/>
          <ac:spMkLst>
            <pc:docMk/>
            <pc:sldMk cId="3499124016" sldId="264"/>
            <ac:spMk id="7" creationId="{7D46334C-836A-438B-93B7-5857B2B01E5D}"/>
          </ac:spMkLst>
        </pc:spChg>
        <pc:picChg chg="add del">
          <ac:chgData name="Christina Unger" userId="c70fb6a1-9a22-42ca-9e19-ce028abef2c9" providerId="ADAL" clId="{E9334627-D565-47A5-BF0B-C48E60798EF0}" dt="2026-02-18T14:15:12.893" v="496" actId="478"/>
          <ac:picMkLst>
            <pc:docMk/>
            <pc:sldMk cId="3499124016" sldId="264"/>
            <ac:picMk id="3" creationId="{778421FC-2EEB-893F-1C54-B6C4B67216F0}"/>
          </ac:picMkLst>
        </pc:picChg>
      </pc:sldChg>
      <pc:sldChg chg="modSp new mod">
        <pc:chgData name="Christina Unger" userId="c70fb6a1-9a22-42ca-9e19-ce028abef2c9" providerId="ADAL" clId="{E9334627-D565-47A5-BF0B-C48E60798EF0}" dt="2026-02-18T17:30:07.216" v="2202" actId="33553"/>
        <pc:sldMkLst>
          <pc:docMk/>
          <pc:sldMk cId="3262630054" sldId="265"/>
        </pc:sldMkLst>
        <pc:spChg chg="mod">
          <ac:chgData name="Christina Unger" userId="c70fb6a1-9a22-42ca-9e19-ce028abef2c9" providerId="ADAL" clId="{E9334627-D565-47A5-BF0B-C48E60798EF0}" dt="2026-02-18T17:30:07.216" v="2202" actId="33553"/>
          <ac:spMkLst>
            <pc:docMk/>
            <pc:sldMk cId="3262630054" sldId="265"/>
            <ac:spMk id="2" creationId="{3985FB0B-148C-DBD9-3C52-ECCE635B21F0}"/>
          </ac:spMkLst>
        </pc:spChg>
        <pc:spChg chg="mod">
          <ac:chgData name="Christina Unger" userId="c70fb6a1-9a22-42ca-9e19-ce028abef2c9" providerId="ADAL" clId="{E9334627-D565-47A5-BF0B-C48E60798EF0}" dt="2026-02-18T14:18:59.466" v="631" actId="1076"/>
          <ac:spMkLst>
            <pc:docMk/>
            <pc:sldMk cId="3262630054" sldId="265"/>
            <ac:spMk id="3" creationId="{A09DE965-7A60-4460-0B01-BBFD8E120D6B}"/>
          </ac:spMkLst>
        </pc:spChg>
      </pc:sldChg>
      <pc:sldChg chg="addSp modSp new mod">
        <pc:chgData name="Christina Unger" userId="c70fb6a1-9a22-42ca-9e19-ce028abef2c9" providerId="ADAL" clId="{E9334627-D565-47A5-BF0B-C48E60798EF0}" dt="2026-02-18T17:30:08.760" v="2203" actId="33553"/>
        <pc:sldMkLst>
          <pc:docMk/>
          <pc:sldMk cId="1014791261" sldId="266"/>
        </pc:sldMkLst>
        <pc:spChg chg="mod">
          <ac:chgData name="Christina Unger" userId="c70fb6a1-9a22-42ca-9e19-ce028abef2c9" providerId="ADAL" clId="{E9334627-D565-47A5-BF0B-C48E60798EF0}" dt="2026-02-18T17:30:08.760" v="2203" actId="33553"/>
          <ac:spMkLst>
            <pc:docMk/>
            <pc:sldMk cId="1014791261" sldId="266"/>
            <ac:spMk id="2" creationId="{0E0FA0CE-9504-8562-1718-1F7E4B040D8B}"/>
          </ac:spMkLst>
        </pc:spChg>
        <pc:spChg chg="add mod">
          <ac:chgData name="Christina Unger" userId="c70fb6a1-9a22-42ca-9e19-ce028abef2c9" providerId="ADAL" clId="{E9334627-D565-47A5-BF0B-C48E60798EF0}" dt="2026-02-18T14:43:16.893" v="733" actId="1076"/>
          <ac:spMkLst>
            <pc:docMk/>
            <pc:sldMk cId="1014791261" sldId="266"/>
            <ac:spMk id="4" creationId="{53DEA857-D81D-F469-25BE-902ADFB90367}"/>
          </ac:spMkLst>
        </pc:spChg>
      </pc:sldChg>
      <pc:sldChg chg="modSp add mod">
        <pc:chgData name="Christina Unger" userId="c70fb6a1-9a22-42ca-9e19-ce028abef2c9" providerId="ADAL" clId="{E9334627-D565-47A5-BF0B-C48E60798EF0}" dt="2026-02-18T17:30:10.119" v="2204" actId="33553"/>
        <pc:sldMkLst>
          <pc:docMk/>
          <pc:sldMk cId="3007441870" sldId="267"/>
        </pc:sldMkLst>
        <pc:spChg chg="mod">
          <ac:chgData name="Christina Unger" userId="c70fb6a1-9a22-42ca-9e19-ce028abef2c9" providerId="ADAL" clId="{E9334627-D565-47A5-BF0B-C48E60798EF0}" dt="2026-02-18T17:30:10.119" v="2204" actId="33553"/>
          <ac:spMkLst>
            <pc:docMk/>
            <pc:sldMk cId="3007441870" sldId="267"/>
            <ac:spMk id="2" creationId="{1AA4573C-CF1E-7F1E-F63A-DCD05217785C}"/>
          </ac:spMkLst>
        </pc:spChg>
      </pc:sldChg>
      <pc:sldChg chg="modSp add mod">
        <pc:chgData name="Christina Unger" userId="c70fb6a1-9a22-42ca-9e19-ce028abef2c9" providerId="ADAL" clId="{E9334627-D565-47A5-BF0B-C48E60798EF0}" dt="2026-02-18T17:30:11.400" v="2205" actId="33553"/>
        <pc:sldMkLst>
          <pc:docMk/>
          <pc:sldMk cId="4282702249" sldId="268"/>
        </pc:sldMkLst>
        <pc:spChg chg="mod">
          <ac:chgData name="Christina Unger" userId="c70fb6a1-9a22-42ca-9e19-ce028abef2c9" providerId="ADAL" clId="{E9334627-D565-47A5-BF0B-C48E60798EF0}" dt="2026-02-18T17:30:11.400" v="2205" actId="33553"/>
          <ac:spMkLst>
            <pc:docMk/>
            <pc:sldMk cId="4282702249" sldId="268"/>
            <ac:spMk id="2" creationId="{63E586FB-FFBF-760B-73A4-CFF263E464B0}"/>
          </ac:spMkLst>
        </pc:spChg>
      </pc:sldChg>
      <pc:sldChg chg="modSp add mod">
        <pc:chgData name="Christina Unger" userId="c70fb6a1-9a22-42ca-9e19-ce028abef2c9" providerId="ADAL" clId="{E9334627-D565-47A5-BF0B-C48E60798EF0}" dt="2026-02-18T17:30:12.746" v="2206" actId="33553"/>
        <pc:sldMkLst>
          <pc:docMk/>
          <pc:sldMk cId="144205423" sldId="269"/>
        </pc:sldMkLst>
        <pc:spChg chg="mod">
          <ac:chgData name="Christina Unger" userId="c70fb6a1-9a22-42ca-9e19-ce028abef2c9" providerId="ADAL" clId="{E9334627-D565-47A5-BF0B-C48E60798EF0}" dt="2026-02-18T17:30:12.746" v="2206" actId="33553"/>
          <ac:spMkLst>
            <pc:docMk/>
            <pc:sldMk cId="144205423" sldId="269"/>
            <ac:spMk id="2" creationId="{F7DF06DD-EECD-20B7-2850-FB2370228198}"/>
          </ac:spMkLst>
        </pc:spChg>
      </pc:sldChg>
      <pc:sldChg chg="modSp add mod ord">
        <pc:chgData name="Christina Unger" userId="c70fb6a1-9a22-42ca-9e19-ce028abef2c9" providerId="ADAL" clId="{E9334627-D565-47A5-BF0B-C48E60798EF0}" dt="2026-02-18T17:30:19.221" v="2210" actId="33553"/>
        <pc:sldMkLst>
          <pc:docMk/>
          <pc:sldMk cId="1549341125" sldId="270"/>
        </pc:sldMkLst>
        <pc:spChg chg="mod">
          <ac:chgData name="Christina Unger" userId="c70fb6a1-9a22-42ca-9e19-ce028abef2c9" providerId="ADAL" clId="{E9334627-D565-47A5-BF0B-C48E60798EF0}" dt="2026-02-18T17:30:19.221" v="2210" actId="33553"/>
          <ac:spMkLst>
            <pc:docMk/>
            <pc:sldMk cId="1549341125" sldId="270"/>
            <ac:spMk id="2" creationId="{351E2AD7-100B-BB3D-DF5B-A37777595F4E}"/>
          </ac:spMkLst>
        </pc:spChg>
      </pc:sldChg>
      <pc:sldChg chg="modSp new mod modClrScheme chgLayout modNotesTx">
        <pc:chgData name="Christina Unger" userId="c70fb6a1-9a22-42ca-9e19-ce028abef2c9" providerId="ADAL" clId="{E9334627-D565-47A5-BF0B-C48E60798EF0}" dt="2026-02-18T17:30:14.202" v="2207" actId="33553"/>
        <pc:sldMkLst>
          <pc:docMk/>
          <pc:sldMk cId="4289884840" sldId="271"/>
        </pc:sldMkLst>
        <pc:spChg chg="mod ord">
          <ac:chgData name="Christina Unger" userId="c70fb6a1-9a22-42ca-9e19-ce028abef2c9" providerId="ADAL" clId="{E9334627-D565-47A5-BF0B-C48E60798EF0}" dt="2026-02-18T17:30:14.202" v="2207" actId="33553"/>
          <ac:spMkLst>
            <pc:docMk/>
            <pc:sldMk cId="4289884840" sldId="271"/>
            <ac:spMk id="2" creationId="{D1E29940-F91E-A38C-B49C-9C782C5769C2}"/>
          </ac:spMkLst>
        </pc:spChg>
        <pc:spChg chg="mod ord">
          <ac:chgData name="Christina Unger" userId="c70fb6a1-9a22-42ca-9e19-ce028abef2c9" providerId="ADAL" clId="{E9334627-D565-47A5-BF0B-C48E60798EF0}" dt="2026-02-18T15:56:28.525" v="1733" actId="1076"/>
          <ac:spMkLst>
            <pc:docMk/>
            <pc:sldMk cId="4289884840" sldId="271"/>
            <ac:spMk id="3" creationId="{11958210-1309-6C62-8FFE-38E303E93B9A}"/>
          </ac:spMkLst>
        </pc:spChg>
      </pc:sldChg>
      <pc:sldChg chg="addSp delSp modSp add mod ord modClrScheme chgLayout">
        <pc:chgData name="Christina Unger" userId="c70fb6a1-9a22-42ca-9e19-ce028abef2c9" providerId="ADAL" clId="{E9334627-D565-47A5-BF0B-C48E60798EF0}" dt="2026-02-18T17:30:15.469" v="2208" actId="33553"/>
        <pc:sldMkLst>
          <pc:docMk/>
          <pc:sldMk cId="153241818" sldId="272"/>
        </pc:sldMkLst>
        <pc:spChg chg="add mod ord">
          <ac:chgData name="Christina Unger" userId="c70fb6a1-9a22-42ca-9e19-ce028abef2c9" providerId="ADAL" clId="{E9334627-D565-47A5-BF0B-C48E60798EF0}" dt="2026-02-18T15:03:51.526" v="1208" actId="1076"/>
          <ac:spMkLst>
            <pc:docMk/>
            <pc:sldMk cId="153241818" sldId="272"/>
            <ac:spMk id="2" creationId="{7F167B2D-11ED-4A20-5A5E-D35724C6E5C9}"/>
          </ac:spMkLst>
        </pc:spChg>
        <pc:spChg chg="add del mod ord">
          <ac:chgData name="Christina Unger" userId="c70fb6a1-9a22-42ca-9e19-ce028abef2c9" providerId="ADAL" clId="{E9334627-D565-47A5-BF0B-C48E60798EF0}" dt="2026-02-18T14:54:43.548" v="897" actId="478"/>
          <ac:spMkLst>
            <pc:docMk/>
            <pc:sldMk cId="153241818" sldId="272"/>
            <ac:spMk id="3" creationId="{54DCD331-8EA7-92EE-DE3F-5AB06A741AFD}"/>
          </ac:spMkLst>
        </pc:spChg>
        <pc:spChg chg="mod">
          <ac:chgData name="Christina Unger" userId="c70fb6a1-9a22-42ca-9e19-ce028abef2c9" providerId="ADAL" clId="{E9334627-D565-47A5-BF0B-C48E60798EF0}" dt="2026-02-18T17:30:15.469" v="2208" actId="33553"/>
          <ac:spMkLst>
            <pc:docMk/>
            <pc:sldMk cId="153241818" sldId="272"/>
            <ac:spMk id="4" creationId="{C3AFB7D7-CCF4-1217-7CB7-B7ADEB918881}"/>
          </ac:spMkLst>
        </pc:spChg>
        <pc:spChg chg="del">
          <ac:chgData name="Christina Unger" userId="c70fb6a1-9a22-42ca-9e19-ce028abef2c9" providerId="ADAL" clId="{E9334627-D565-47A5-BF0B-C48E60798EF0}" dt="2026-02-18T14:54:21.940" v="893" actId="478"/>
          <ac:spMkLst>
            <pc:docMk/>
            <pc:sldMk cId="153241818" sldId="272"/>
            <ac:spMk id="5" creationId="{FCC2CC62-8BD7-1EFE-22D2-7A65D1510CBB}"/>
          </ac:spMkLst>
        </pc:spChg>
        <pc:spChg chg="add del mod ord">
          <ac:chgData name="Christina Unger" userId="c70fb6a1-9a22-42ca-9e19-ce028abef2c9" providerId="ADAL" clId="{E9334627-D565-47A5-BF0B-C48E60798EF0}" dt="2026-02-18T14:54:41.709" v="896" actId="478"/>
          <ac:spMkLst>
            <pc:docMk/>
            <pc:sldMk cId="153241818" sldId="272"/>
            <ac:spMk id="6" creationId="{AE8788B6-D7CC-6920-159F-0306269A96C4}"/>
          </ac:spMkLst>
        </pc:spChg>
      </pc:sldChg>
      <pc:sldChg chg="modSp add mod ord">
        <pc:chgData name="Christina Unger" userId="c70fb6a1-9a22-42ca-9e19-ce028abef2c9" providerId="ADAL" clId="{E9334627-D565-47A5-BF0B-C48E60798EF0}" dt="2026-02-18T17:30:17.378" v="2209" actId="33553"/>
        <pc:sldMkLst>
          <pc:docMk/>
          <pc:sldMk cId="2215254414" sldId="273"/>
        </pc:sldMkLst>
        <pc:spChg chg="mod">
          <ac:chgData name="Christina Unger" userId="c70fb6a1-9a22-42ca-9e19-ce028abef2c9" providerId="ADAL" clId="{E9334627-D565-47A5-BF0B-C48E60798EF0}" dt="2026-02-18T17:30:17.378" v="2209" actId="33553"/>
          <ac:spMkLst>
            <pc:docMk/>
            <pc:sldMk cId="2215254414" sldId="273"/>
            <ac:spMk id="2" creationId="{4C2EAEA3-E491-5AEE-A0DB-AFA45C790324}"/>
          </ac:spMkLst>
        </pc:spChg>
        <pc:spChg chg="mod">
          <ac:chgData name="Christina Unger" userId="c70fb6a1-9a22-42ca-9e19-ce028abef2c9" providerId="ADAL" clId="{E9334627-D565-47A5-BF0B-C48E60798EF0}" dt="2026-02-18T15:00:58.131" v="1060" actId="1076"/>
          <ac:spMkLst>
            <pc:docMk/>
            <pc:sldMk cId="2215254414" sldId="273"/>
            <ac:spMk id="3" creationId="{63079305-11D4-0280-4BED-AEA228E545B8}"/>
          </ac:spMkLst>
        </pc:spChg>
      </pc:sldChg>
      <pc:sldChg chg="modSp add mod">
        <pc:chgData name="Christina Unger" userId="c70fb6a1-9a22-42ca-9e19-ce028abef2c9" providerId="ADAL" clId="{E9334627-D565-47A5-BF0B-C48E60798EF0}" dt="2026-02-18T17:30:20.839" v="2211" actId="33553"/>
        <pc:sldMkLst>
          <pc:docMk/>
          <pc:sldMk cId="1400417758" sldId="274"/>
        </pc:sldMkLst>
        <pc:spChg chg="mod">
          <ac:chgData name="Christina Unger" userId="c70fb6a1-9a22-42ca-9e19-ce028abef2c9" providerId="ADAL" clId="{E9334627-D565-47A5-BF0B-C48E60798EF0}" dt="2026-02-18T17:30:20.839" v="2211" actId="33553"/>
          <ac:spMkLst>
            <pc:docMk/>
            <pc:sldMk cId="1400417758" sldId="274"/>
            <ac:spMk id="2" creationId="{EC79D08C-1176-4C98-E146-5535C02C15E7}"/>
          </ac:spMkLst>
        </pc:spChg>
      </pc:sldChg>
      <pc:sldChg chg="modSp add mod">
        <pc:chgData name="Christina Unger" userId="c70fb6a1-9a22-42ca-9e19-ce028abef2c9" providerId="ADAL" clId="{E9334627-D565-47A5-BF0B-C48E60798EF0}" dt="2026-02-18T17:30:22.266" v="2212" actId="33553"/>
        <pc:sldMkLst>
          <pc:docMk/>
          <pc:sldMk cId="3737803792" sldId="275"/>
        </pc:sldMkLst>
        <pc:spChg chg="mod">
          <ac:chgData name="Christina Unger" userId="c70fb6a1-9a22-42ca-9e19-ce028abef2c9" providerId="ADAL" clId="{E9334627-D565-47A5-BF0B-C48E60798EF0}" dt="2026-02-18T17:30:22.266" v="2212" actId="33553"/>
          <ac:spMkLst>
            <pc:docMk/>
            <pc:sldMk cId="3737803792" sldId="275"/>
            <ac:spMk id="2" creationId="{A35F3C50-FCED-4EB0-9B09-23C6081C4BBA}"/>
          </ac:spMkLst>
        </pc:spChg>
      </pc:sldChg>
      <pc:sldChg chg="modSp add mod">
        <pc:chgData name="Christina Unger" userId="c70fb6a1-9a22-42ca-9e19-ce028abef2c9" providerId="ADAL" clId="{E9334627-D565-47A5-BF0B-C48E60798EF0}" dt="2026-02-18T17:30:24.780" v="2213" actId="33553"/>
        <pc:sldMkLst>
          <pc:docMk/>
          <pc:sldMk cId="3506576292" sldId="276"/>
        </pc:sldMkLst>
        <pc:spChg chg="mod">
          <ac:chgData name="Christina Unger" userId="c70fb6a1-9a22-42ca-9e19-ce028abef2c9" providerId="ADAL" clId="{E9334627-D565-47A5-BF0B-C48E60798EF0}" dt="2026-02-18T17:30:24.780" v="2213" actId="33553"/>
          <ac:spMkLst>
            <pc:docMk/>
            <pc:sldMk cId="3506576292" sldId="276"/>
            <ac:spMk id="2" creationId="{A799EE3C-860F-5A89-5F95-BEB93FE20F34}"/>
          </ac:spMkLst>
        </pc:spChg>
      </pc:sldChg>
      <pc:sldChg chg="modSp add mod ord">
        <pc:chgData name="Christina Unger" userId="c70fb6a1-9a22-42ca-9e19-ce028abef2c9" providerId="ADAL" clId="{E9334627-D565-47A5-BF0B-C48E60798EF0}" dt="2026-02-18T17:30:26.485" v="2214" actId="33553"/>
        <pc:sldMkLst>
          <pc:docMk/>
          <pc:sldMk cId="1875257088" sldId="277"/>
        </pc:sldMkLst>
        <pc:spChg chg="mod">
          <ac:chgData name="Christina Unger" userId="c70fb6a1-9a22-42ca-9e19-ce028abef2c9" providerId="ADAL" clId="{E9334627-D565-47A5-BF0B-C48E60798EF0}" dt="2026-02-18T17:30:26.485" v="2214" actId="33553"/>
          <ac:spMkLst>
            <pc:docMk/>
            <pc:sldMk cId="1875257088" sldId="277"/>
            <ac:spMk id="2" creationId="{47CC57AF-30A4-1792-4249-33F5E1C82170}"/>
          </ac:spMkLst>
        </pc:spChg>
        <pc:spChg chg="mod">
          <ac:chgData name="Christina Unger" userId="c70fb6a1-9a22-42ca-9e19-ce028abef2c9" providerId="ADAL" clId="{E9334627-D565-47A5-BF0B-C48E60798EF0}" dt="2026-02-18T15:03:37.026" v="1207" actId="14100"/>
          <ac:spMkLst>
            <pc:docMk/>
            <pc:sldMk cId="1875257088" sldId="277"/>
            <ac:spMk id="3" creationId="{F0A5FCD9-AD29-69FB-143A-BDE0F812EDD9}"/>
          </ac:spMkLst>
        </pc:spChg>
      </pc:sldChg>
      <pc:sldChg chg="addSp delSp modSp add mod ord">
        <pc:chgData name="Christina Unger" userId="c70fb6a1-9a22-42ca-9e19-ce028abef2c9" providerId="ADAL" clId="{E9334627-D565-47A5-BF0B-C48E60798EF0}" dt="2026-02-18T17:30:28.107" v="2215" actId="33553"/>
        <pc:sldMkLst>
          <pc:docMk/>
          <pc:sldMk cId="775204424" sldId="278"/>
        </pc:sldMkLst>
        <pc:spChg chg="del">
          <ac:chgData name="Christina Unger" userId="c70fb6a1-9a22-42ca-9e19-ce028abef2c9" providerId="ADAL" clId="{E9334627-D565-47A5-BF0B-C48E60798EF0}" dt="2026-02-18T15:04:14.565" v="1229" actId="478"/>
          <ac:spMkLst>
            <pc:docMk/>
            <pc:sldMk cId="775204424" sldId="278"/>
            <ac:spMk id="2" creationId="{AB710D28-FD56-7C44-C903-BE364B8E2541}"/>
          </ac:spMkLst>
        </pc:spChg>
        <pc:spChg chg="add mod">
          <ac:chgData name="Christina Unger" userId="c70fb6a1-9a22-42ca-9e19-ce028abef2c9" providerId="ADAL" clId="{E9334627-D565-47A5-BF0B-C48E60798EF0}" dt="2026-02-18T15:57:15.653" v="1737" actId="1076"/>
          <ac:spMkLst>
            <pc:docMk/>
            <pc:sldMk cId="775204424" sldId="278"/>
            <ac:spMk id="3" creationId="{5659C144-FBF6-F453-A1D6-4703D854D1E1}"/>
          </ac:spMkLst>
        </pc:spChg>
        <pc:spChg chg="mod">
          <ac:chgData name="Christina Unger" userId="c70fb6a1-9a22-42ca-9e19-ce028abef2c9" providerId="ADAL" clId="{E9334627-D565-47A5-BF0B-C48E60798EF0}" dt="2026-02-18T17:30:28.107" v="2215" actId="33553"/>
          <ac:spMkLst>
            <pc:docMk/>
            <pc:sldMk cId="775204424" sldId="278"/>
            <ac:spMk id="4" creationId="{F7CA7FAD-452C-50CE-B3AD-1C5B8B4B5272}"/>
          </ac:spMkLst>
        </pc:spChg>
      </pc:sldChg>
      <pc:sldChg chg="modSp add mod ord">
        <pc:chgData name="Christina Unger" userId="c70fb6a1-9a22-42ca-9e19-ce028abef2c9" providerId="ADAL" clId="{E9334627-D565-47A5-BF0B-C48E60798EF0}" dt="2026-02-18T17:30:29.417" v="2216" actId="33553"/>
        <pc:sldMkLst>
          <pc:docMk/>
          <pc:sldMk cId="1627110607" sldId="279"/>
        </pc:sldMkLst>
        <pc:spChg chg="mod">
          <ac:chgData name="Christina Unger" userId="c70fb6a1-9a22-42ca-9e19-ce028abef2c9" providerId="ADAL" clId="{E9334627-D565-47A5-BF0B-C48E60798EF0}" dt="2026-02-18T17:30:29.417" v="2216" actId="33553"/>
          <ac:spMkLst>
            <pc:docMk/>
            <pc:sldMk cId="1627110607" sldId="279"/>
            <ac:spMk id="2" creationId="{00895A67-E005-71C8-F2E6-229B573C6BD2}"/>
          </ac:spMkLst>
        </pc:spChg>
        <pc:spChg chg="mod">
          <ac:chgData name="Christina Unger" userId="c70fb6a1-9a22-42ca-9e19-ce028abef2c9" providerId="ADAL" clId="{E9334627-D565-47A5-BF0B-C48E60798EF0}" dt="2026-02-18T15:05:24.464" v="1362" actId="1076"/>
          <ac:spMkLst>
            <pc:docMk/>
            <pc:sldMk cId="1627110607" sldId="279"/>
            <ac:spMk id="3" creationId="{D048CA5F-CFA9-3243-ADEB-ABD6E8821B54}"/>
          </ac:spMkLst>
        </pc:spChg>
      </pc:sldChg>
      <pc:sldChg chg="modSp add mod ord">
        <pc:chgData name="Christina Unger" userId="c70fb6a1-9a22-42ca-9e19-ce028abef2c9" providerId="ADAL" clId="{E9334627-D565-47A5-BF0B-C48E60798EF0}" dt="2026-02-18T17:30:30.867" v="2217" actId="33553"/>
        <pc:sldMkLst>
          <pc:docMk/>
          <pc:sldMk cId="2014199607" sldId="280"/>
        </pc:sldMkLst>
        <pc:spChg chg="mod">
          <ac:chgData name="Christina Unger" userId="c70fb6a1-9a22-42ca-9e19-ce028abef2c9" providerId="ADAL" clId="{E9334627-D565-47A5-BF0B-C48E60798EF0}" dt="2026-02-18T17:30:30.867" v="2217" actId="33553"/>
          <ac:spMkLst>
            <pc:docMk/>
            <pc:sldMk cId="2014199607" sldId="280"/>
            <ac:spMk id="2" creationId="{E44CB47D-D7D5-C400-0261-7C9CFA774F56}"/>
          </ac:spMkLst>
        </pc:spChg>
      </pc:sldChg>
      <pc:sldChg chg="modSp add mod">
        <pc:chgData name="Christina Unger" userId="c70fb6a1-9a22-42ca-9e19-ce028abef2c9" providerId="ADAL" clId="{E9334627-D565-47A5-BF0B-C48E60798EF0}" dt="2026-02-18T17:30:32.056" v="2218" actId="33553"/>
        <pc:sldMkLst>
          <pc:docMk/>
          <pc:sldMk cId="3173545489" sldId="281"/>
        </pc:sldMkLst>
        <pc:spChg chg="mod">
          <ac:chgData name="Christina Unger" userId="c70fb6a1-9a22-42ca-9e19-ce028abef2c9" providerId="ADAL" clId="{E9334627-D565-47A5-BF0B-C48E60798EF0}" dt="2026-02-18T17:30:32.056" v="2218" actId="33553"/>
          <ac:spMkLst>
            <pc:docMk/>
            <pc:sldMk cId="3173545489" sldId="281"/>
            <ac:spMk id="2" creationId="{670AEA61-EFE0-309E-B35F-A041D69D77EE}"/>
          </ac:spMkLst>
        </pc:spChg>
      </pc:sldChg>
      <pc:sldChg chg="modSp add mod">
        <pc:chgData name="Christina Unger" userId="c70fb6a1-9a22-42ca-9e19-ce028abef2c9" providerId="ADAL" clId="{E9334627-D565-47A5-BF0B-C48E60798EF0}" dt="2026-02-18T17:30:34.485" v="2220" actId="33553"/>
        <pc:sldMkLst>
          <pc:docMk/>
          <pc:sldMk cId="1554225025" sldId="282"/>
        </pc:sldMkLst>
        <pc:spChg chg="mod">
          <ac:chgData name="Christina Unger" userId="c70fb6a1-9a22-42ca-9e19-ce028abef2c9" providerId="ADAL" clId="{E9334627-D565-47A5-BF0B-C48E60798EF0}" dt="2026-02-18T17:30:34.485" v="2220" actId="33553"/>
          <ac:spMkLst>
            <pc:docMk/>
            <pc:sldMk cId="1554225025" sldId="282"/>
            <ac:spMk id="2" creationId="{77D887B6-27D3-8606-82E2-7CA27752F4BF}"/>
          </ac:spMkLst>
        </pc:spChg>
      </pc:sldChg>
      <pc:sldChg chg="modSp add mod">
        <pc:chgData name="Christina Unger" userId="c70fb6a1-9a22-42ca-9e19-ce028abef2c9" providerId="ADAL" clId="{E9334627-D565-47A5-BF0B-C48E60798EF0}" dt="2026-02-18T17:30:35.461" v="2221" actId="33553"/>
        <pc:sldMkLst>
          <pc:docMk/>
          <pc:sldMk cId="533573898" sldId="283"/>
        </pc:sldMkLst>
        <pc:spChg chg="mod">
          <ac:chgData name="Christina Unger" userId="c70fb6a1-9a22-42ca-9e19-ce028abef2c9" providerId="ADAL" clId="{E9334627-D565-47A5-BF0B-C48E60798EF0}" dt="2026-02-18T17:30:35.461" v="2221" actId="33553"/>
          <ac:spMkLst>
            <pc:docMk/>
            <pc:sldMk cId="533573898" sldId="283"/>
            <ac:spMk id="2" creationId="{6F0DE2B1-F528-AF14-0C5F-7A6F4E5A53A4}"/>
          </ac:spMkLst>
        </pc:spChg>
      </pc:sldChg>
      <pc:sldChg chg="addSp delSp modSp add mod ord">
        <pc:chgData name="Christina Unger" userId="c70fb6a1-9a22-42ca-9e19-ce028abef2c9" providerId="ADAL" clId="{E9334627-D565-47A5-BF0B-C48E60798EF0}" dt="2026-02-18T17:30:33.262" v="2219" actId="33553"/>
        <pc:sldMkLst>
          <pc:docMk/>
          <pc:sldMk cId="147105750" sldId="284"/>
        </pc:sldMkLst>
        <pc:spChg chg="mod">
          <ac:chgData name="Christina Unger" userId="c70fb6a1-9a22-42ca-9e19-ce028abef2c9" providerId="ADAL" clId="{E9334627-D565-47A5-BF0B-C48E60798EF0}" dt="2026-02-18T17:30:33.262" v="2219" actId="33553"/>
          <ac:spMkLst>
            <pc:docMk/>
            <pc:sldMk cId="147105750" sldId="284"/>
            <ac:spMk id="2" creationId="{FA185BFA-3F22-C3C9-C8CC-5EE50EEE7B92}"/>
          </ac:spMkLst>
        </pc:spChg>
        <pc:spChg chg="mod">
          <ac:chgData name="Christina Unger" userId="c70fb6a1-9a22-42ca-9e19-ce028abef2c9" providerId="ADAL" clId="{E9334627-D565-47A5-BF0B-C48E60798EF0}" dt="2026-02-18T15:28:51.515" v="1474" actId="1076"/>
          <ac:spMkLst>
            <pc:docMk/>
            <pc:sldMk cId="147105750" sldId="284"/>
            <ac:spMk id="3" creationId="{453F3609-E8C4-7E43-072B-F4DE6CEDA5D3}"/>
          </ac:spMkLst>
        </pc:spChg>
        <pc:spChg chg="del">
          <ac:chgData name="Christina Unger" userId="c70fb6a1-9a22-42ca-9e19-ce028abef2c9" providerId="ADAL" clId="{E9334627-D565-47A5-BF0B-C48E60798EF0}" dt="2026-02-18T15:28:33.100" v="1468" actId="478"/>
          <ac:spMkLst>
            <pc:docMk/>
            <pc:sldMk cId="147105750" sldId="284"/>
            <ac:spMk id="4" creationId="{31429F48-0816-50B7-C9B5-84982537E0D0}"/>
          </ac:spMkLst>
        </pc:spChg>
        <pc:spChg chg="add mod">
          <ac:chgData name="Christina Unger" userId="c70fb6a1-9a22-42ca-9e19-ce028abef2c9" providerId="ADAL" clId="{E9334627-D565-47A5-BF0B-C48E60798EF0}" dt="2026-02-18T15:28:42.447" v="1471" actId="14100"/>
          <ac:spMkLst>
            <pc:docMk/>
            <pc:sldMk cId="147105750" sldId="284"/>
            <ac:spMk id="5" creationId="{4B7E66FC-4590-B422-B1EC-AADC9BA642A4}"/>
          </ac:spMkLst>
        </pc:spChg>
        <pc:grpChg chg="del">
          <ac:chgData name="Christina Unger" userId="c70fb6a1-9a22-42ca-9e19-ce028abef2c9" providerId="ADAL" clId="{E9334627-D565-47A5-BF0B-C48E60798EF0}" dt="2026-02-18T15:28:31.493" v="1467" actId="478"/>
          <ac:grpSpMkLst>
            <pc:docMk/>
            <pc:sldMk cId="147105750" sldId="284"/>
            <ac:grpSpMk id="8" creationId="{AD7FD32A-E81B-6C5A-A701-F9A91EFD3D39}"/>
          </ac:grpSpMkLst>
        </pc:grpChg>
      </pc:sldChg>
      <pc:sldChg chg="modSp add mod ord">
        <pc:chgData name="Christina Unger" userId="c70fb6a1-9a22-42ca-9e19-ce028abef2c9" providerId="ADAL" clId="{E9334627-D565-47A5-BF0B-C48E60798EF0}" dt="2026-02-18T17:30:36.650" v="2222" actId="33553"/>
        <pc:sldMkLst>
          <pc:docMk/>
          <pc:sldMk cId="1868327259" sldId="285"/>
        </pc:sldMkLst>
        <pc:spChg chg="mod">
          <ac:chgData name="Christina Unger" userId="c70fb6a1-9a22-42ca-9e19-ce028abef2c9" providerId="ADAL" clId="{E9334627-D565-47A5-BF0B-C48E60798EF0}" dt="2026-02-18T17:30:36.650" v="2222" actId="33553"/>
          <ac:spMkLst>
            <pc:docMk/>
            <pc:sldMk cId="1868327259" sldId="285"/>
            <ac:spMk id="2" creationId="{7DC2BD36-A63A-90CA-3803-2589C2E13622}"/>
          </ac:spMkLst>
        </pc:spChg>
        <pc:spChg chg="mod">
          <ac:chgData name="Christina Unger" userId="c70fb6a1-9a22-42ca-9e19-ce028abef2c9" providerId="ADAL" clId="{E9334627-D565-47A5-BF0B-C48E60798EF0}" dt="2026-02-18T15:30:41.028" v="1484" actId="1076"/>
          <ac:spMkLst>
            <pc:docMk/>
            <pc:sldMk cId="1868327259" sldId="285"/>
            <ac:spMk id="3" creationId="{3ECF7C88-481C-0485-30FE-BE1BE3F0A9F3}"/>
          </ac:spMkLst>
        </pc:spChg>
      </pc:sldChg>
      <pc:sldChg chg="modSp add mod">
        <pc:chgData name="Christina Unger" userId="c70fb6a1-9a22-42ca-9e19-ce028abef2c9" providerId="ADAL" clId="{E9334627-D565-47A5-BF0B-C48E60798EF0}" dt="2026-02-18T17:30:37.764" v="2223" actId="33553"/>
        <pc:sldMkLst>
          <pc:docMk/>
          <pc:sldMk cId="1326146116" sldId="286"/>
        </pc:sldMkLst>
        <pc:spChg chg="mod">
          <ac:chgData name="Christina Unger" userId="c70fb6a1-9a22-42ca-9e19-ce028abef2c9" providerId="ADAL" clId="{E9334627-D565-47A5-BF0B-C48E60798EF0}" dt="2026-02-18T17:30:37.764" v="2223" actId="33553"/>
          <ac:spMkLst>
            <pc:docMk/>
            <pc:sldMk cId="1326146116" sldId="286"/>
            <ac:spMk id="2" creationId="{214A86AA-D3D4-BACC-E50C-7499D46ED651}"/>
          </ac:spMkLst>
        </pc:spChg>
        <pc:spChg chg="mod">
          <ac:chgData name="Christina Unger" userId="c70fb6a1-9a22-42ca-9e19-ce028abef2c9" providerId="ADAL" clId="{E9334627-D565-47A5-BF0B-C48E60798EF0}" dt="2026-02-18T15:31:25.709" v="1493" actId="1076"/>
          <ac:spMkLst>
            <pc:docMk/>
            <pc:sldMk cId="1326146116" sldId="286"/>
            <ac:spMk id="3" creationId="{77EBE71C-4B75-726B-C5B5-54BB23F7A452}"/>
          </ac:spMkLst>
        </pc:spChg>
      </pc:sldChg>
      <pc:sldChg chg="modSp add mod">
        <pc:chgData name="Christina Unger" userId="c70fb6a1-9a22-42ca-9e19-ce028abef2c9" providerId="ADAL" clId="{E9334627-D565-47A5-BF0B-C48E60798EF0}" dt="2026-02-18T17:30:38.884" v="2224" actId="33553"/>
        <pc:sldMkLst>
          <pc:docMk/>
          <pc:sldMk cId="3281433827" sldId="287"/>
        </pc:sldMkLst>
        <pc:spChg chg="mod">
          <ac:chgData name="Christina Unger" userId="c70fb6a1-9a22-42ca-9e19-ce028abef2c9" providerId="ADAL" clId="{E9334627-D565-47A5-BF0B-C48E60798EF0}" dt="2026-02-18T17:30:38.884" v="2224" actId="33553"/>
          <ac:spMkLst>
            <pc:docMk/>
            <pc:sldMk cId="3281433827" sldId="287"/>
            <ac:spMk id="2" creationId="{C9D90A7F-0A3A-5F4A-8D55-3F6680F4E138}"/>
          </ac:spMkLst>
        </pc:spChg>
        <pc:spChg chg="mod">
          <ac:chgData name="Christina Unger" userId="c70fb6a1-9a22-42ca-9e19-ce028abef2c9" providerId="ADAL" clId="{E9334627-D565-47A5-BF0B-C48E60798EF0}" dt="2026-02-18T15:32:04.628" v="1498" actId="1076"/>
          <ac:spMkLst>
            <pc:docMk/>
            <pc:sldMk cId="3281433827" sldId="287"/>
            <ac:spMk id="3" creationId="{9658C62B-43AB-0BB9-1C3D-AFFDE5E10857}"/>
          </ac:spMkLst>
        </pc:spChg>
      </pc:sldChg>
      <pc:sldChg chg="addSp delSp modSp add mod">
        <pc:chgData name="Christina Unger" userId="c70fb6a1-9a22-42ca-9e19-ce028abef2c9" providerId="ADAL" clId="{E9334627-D565-47A5-BF0B-C48E60798EF0}" dt="2026-02-18T17:30:39.963" v="2225" actId="33553"/>
        <pc:sldMkLst>
          <pc:docMk/>
          <pc:sldMk cId="1664122513" sldId="288"/>
        </pc:sldMkLst>
        <pc:spChg chg="mod">
          <ac:chgData name="Christina Unger" userId="c70fb6a1-9a22-42ca-9e19-ce028abef2c9" providerId="ADAL" clId="{E9334627-D565-47A5-BF0B-C48E60798EF0}" dt="2026-02-18T17:30:39.963" v="2225" actId="33553"/>
          <ac:spMkLst>
            <pc:docMk/>
            <pc:sldMk cId="1664122513" sldId="288"/>
            <ac:spMk id="2" creationId="{4C00F670-08BD-5469-F640-89948AED16CC}"/>
          </ac:spMkLst>
        </pc:spChg>
        <pc:spChg chg="del">
          <ac:chgData name="Christina Unger" userId="c70fb6a1-9a22-42ca-9e19-ce028abef2c9" providerId="ADAL" clId="{E9334627-D565-47A5-BF0B-C48E60798EF0}" dt="2026-02-18T15:32:27.348" v="1507" actId="478"/>
          <ac:spMkLst>
            <pc:docMk/>
            <pc:sldMk cId="1664122513" sldId="288"/>
            <ac:spMk id="3" creationId="{0C2E5C04-4F2E-B4CA-8EB5-7A153BBCDEF9}"/>
          </ac:spMkLst>
        </pc:spChg>
        <pc:spChg chg="add del mod">
          <ac:chgData name="Christina Unger" userId="c70fb6a1-9a22-42ca-9e19-ce028abef2c9" providerId="ADAL" clId="{E9334627-D565-47A5-BF0B-C48E60798EF0}" dt="2026-02-18T15:32:29.558" v="1508" actId="478"/>
          <ac:spMkLst>
            <pc:docMk/>
            <pc:sldMk cId="1664122513" sldId="288"/>
            <ac:spMk id="5" creationId="{82E3EFE6-8C53-9144-91F7-F5E65D62E4B6}"/>
          </ac:spMkLst>
        </pc:spChg>
        <pc:graphicFrameChg chg="add mod modGraphic">
          <ac:chgData name="Christina Unger" userId="c70fb6a1-9a22-42ca-9e19-ce028abef2c9" providerId="ADAL" clId="{E9334627-D565-47A5-BF0B-C48E60798EF0}" dt="2026-02-18T17:29:20.464" v="2192" actId="13238"/>
          <ac:graphicFrameMkLst>
            <pc:docMk/>
            <pc:sldMk cId="1664122513" sldId="288"/>
            <ac:graphicFrameMk id="6" creationId="{63A3FADD-F544-B7D5-0515-D61AF9EB5C43}"/>
          </ac:graphicFrameMkLst>
        </pc:graphicFrameChg>
      </pc:sldChg>
      <pc:sldChg chg="addSp delSp modSp add mod ord">
        <pc:chgData name="Christina Unger" userId="c70fb6a1-9a22-42ca-9e19-ce028abef2c9" providerId="ADAL" clId="{E9334627-D565-47A5-BF0B-C48E60798EF0}" dt="2026-02-18T17:30:41.126" v="2226" actId="33553"/>
        <pc:sldMkLst>
          <pc:docMk/>
          <pc:sldMk cId="2453835259" sldId="289"/>
        </pc:sldMkLst>
        <pc:spChg chg="mod">
          <ac:chgData name="Christina Unger" userId="c70fb6a1-9a22-42ca-9e19-ce028abef2c9" providerId="ADAL" clId="{E9334627-D565-47A5-BF0B-C48E60798EF0}" dt="2026-02-18T17:30:41.126" v="2226" actId="33553"/>
          <ac:spMkLst>
            <pc:docMk/>
            <pc:sldMk cId="2453835259" sldId="289"/>
            <ac:spMk id="2" creationId="{21232302-C6E7-846A-5E3D-222E87817799}"/>
          </ac:spMkLst>
        </pc:spChg>
        <pc:spChg chg="del mod">
          <ac:chgData name="Christina Unger" userId="c70fb6a1-9a22-42ca-9e19-ce028abef2c9" providerId="ADAL" clId="{E9334627-D565-47A5-BF0B-C48E60798EF0}" dt="2026-02-18T15:38:09.738" v="1517" actId="478"/>
          <ac:spMkLst>
            <pc:docMk/>
            <pc:sldMk cId="2453835259" sldId="289"/>
            <ac:spMk id="3" creationId="{8F0B669F-3D0C-0A8D-62DF-C81A4E90A53B}"/>
          </ac:spMkLst>
        </pc:spChg>
        <pc:spChg chg="add del mod">
          <ac:chgData name="Christina Unger" userId="c70fb6a1-9a22-42ca-9e19-ce028abef2c9" providerId="ADAL" clId="{E9334627-D565-47A5-BF0B-C48E60798EF0}" dt="2026-02-18T15:38:14.419" v="1518" actId="478"/>
          <ac:spMkLst>
            <pc:docMk/>
            <pc:sldMk cId="2453835259" sldId="289"/>
            <ac:spMk id="5" creationId="{7D0F6252-5B59-582D-F7BE-3E300611920A}"/>
          </ac:spMkLst>
        </pc:spChg>
        <pc:picChg chg="add mod">
          <ac:chgData name="Christina Unger" userId="c70fb6a1-9a22-42ca-9e19-ce028abef2c9" providerId="ADAL" clId="{E9334627-D565-47A5-BF0B-C48E60798EF0}" dt="2026-02-18T17:28:58.983" v="2189" actId="962"/>
          <ac:picMkLst>
            <pc:docMk/>
            <pc:sldMk cId="2453835259" sldId="289"/>
            <ac:picMk id="6" creationId="{473D70A7-FE4B-277C-8B42-57AE62048BDC}"/>
          </ac:picMkLst>
        </pc:picChg>
      </pc:sldChg>
      <pc:sldChg chg="addSp delSp modSp add mod">
        <pc:chgData name="Christina Unger" userId="c70fb6a1-9a22-42ca-9e19-ce028abef2c9" providerId="ADAL" clId="{E9334627-D565-47A5-BF0B-C48E60798EF0}" dt="2026-02-18T17:31:39.366" v="2246" actId="14100"/>
        <pc:sldMkLst>
          <pc:docMk/>
          <pc:sldMk cId="4059904152" sldId="290"/>
        </pc:sldMkLst>
        <pc:spChg chg="mod">
          <ac:chgData name="Christina Unger" userId="c70fb6a1-9a22-42ca-9e19-ce028abef2c9" providerId="ADAL" clId="{E9334627-D565-47A5-BF0B-C48E60798EF0}" dt="2026-02-18T17:31:39.366" v="2246" actId="14100"/>
          <ac:spMkLst>
            <pc:docMk/>
            <pc:sldMk cId="4059904152" sldId="290"/>
            <ac:spMk id="2" creationId="{3C03E72C-F9F4-E76E-F73F-E0801BAA8C25}"/>
          </ac:spMkLst>
        </pc:spChg>
        <pc:picChg chg="add mod">
          <ac:chgData name="Christina Unger" userId="c70fb6a1-9a22-42ca-9e19-ce028abef2c9" providerId="ADAL" clId="{E9334627-D565-47A5-BF0B-C48E60798EF0}" dt="2026-02-18T17:29:01.144" v="2191" actId="962"/>
          <ac:picMkLst>
            <pc:docMk/>
            <pc:sldMk cId="4059904152" sldId="290"/>
            <ac:picMk id="3" creationId="{AD3B55C3-17EA-E79B-48D2-66367C83494F}"/>
          </ac:picMkLst>
        </pc:picChg>
        <pc:picChg chg="del">
          <ac:chgData name="Christina Unger" userId="c70fb6a1-9a22-42ca-9e19-ce028abef2c9" providerId="ADAL" clId="{E9334627-D565-47A5-BF0B-C48E60798EF0}" dt="2026-02-18T15:38:31.572" v="1522" actId="478"/>
          <ac:picMkLst>
            <pc:docMk/>
            <pc:sldMk cId="4059904152" sldId="290"/>
            <ac:picMk id="6" creationId="{C9575FBB-9383-C878-7FDF-34C1CF4B5EB4}"/>
          </ac:picMkLst>
        </pc:picChg>
      </pc:sldChg>
      <pc:sldChg chg="modSp add mod ord">
        <pc:chgData name="Christina Unger" userId="c70fb6a1-9a22-42ca-9e19-ce028abef2c9" providerId="ADAL" clId="{E9334627-D565-47A5-BF0B-C48E60798EF0}" dt="2026-02-18T17:30:43.326" v="2228" actId="33553"/>
        <pc:sldMkLst>
          <pc:docMk/>
          <pc:sldMk cId="817076640" sldId="291"/>
        </pc:sldMkLst>
        <pc:spChg chg="mod">
          <ac:chgData name="Christina Unger" userId="c70fb6a1-9a22-42ca-9e19-ce028abef2c9" providerId="ADAL" clId="{E9334627-D565-47A5-BF0B-C48E60798EF0}" dt="2026-02-18T17:30:43.326" v="2228" actId="33553"/>
          <ac:spMkLst>
            <pc:docMk/>
            <pc:sldMk cId="817076640" sldId="291"/>
            <ac:spMk id="2" creationId="{FCF4C2D4-2E44-1CB3-107E-D8564F3B47B1}"/>
          </ac:spMkLst>
        </pc:spChg>
        <pc:spChg chg="mod">
          <ac:chgData name="Christina Unger" userId="c70fb6a1-9a22-42ca-9e19-ce028abef2c9" providerId="ADAL" clId="{E9334627-D565-47A5-BF0B-C48E60798EF0}" dt="2026-02-18T15:44:56.042" v="1558" actId="1076"/>
          <ac:spMkLst>
            <pc:docMk/>
            <pc:sldMk cId="817076640" sldId="291"/>
            <ac:spMk id="3" creationId="{09587029-B421-668E-3030-AF6612F19F02}"/>
          </ac:spMkLst>
        </pc:spChg>
      </pc:sldChg>
      <pc:sldChg chg="addSp delSp modSp add mod ord">
        <pc:chgData name="Christina Unger" userId="c70fb6a1-9a22-42ca-9e19-ce028abef2c9" providerId="ADAL" clId="{E9334627-D565-47A5-BF0B-C48E60798EF0}" dt="2026-02-18T17:30:44.660" v="2229" actId="33553"/>
        <pc:sldMkLst>
          <pc:docMk/>
          <pc:sldMk cId="3495920499" sldId="292"/>
        </pc:sldMkLst>
        <pc:spChg chg="add mod">
          <ac:chgData name="Christina Unger" userId="c70fb6a1-9a22-42ca-9e19-ce028abef2c9" providerId="ADAL" clId="{E9334627-D565-47A5-BF0B-C48E60798EF0}" dt="2026-02-18T15:46:30.698" v="1563"/>
          <ac:spMkLst>
            <pc:docMk/>
            <pc:sldMk cId="3495920499" sldId="292"/>
            <ac:spMk id="2" creationId="{B1BAE3C7-37F0-722A-2A5A-F8387ACDF74B}"/>
          </ac:spMkLst>
        </pc:spChg>
        <pc:spChg chg="del">
          <ac:chgData name="Christina Unger" userId="c70fb6a1-9a22-42ca-9e19-ce028abef2c9" providerId="ADAL" clId="{E9334627-D565-47A5-BF0B-C48E60798EF0}" dt="2026-02-18T15:46:29.373" v="1562" actId="478"/>
          <ac:spMkLst>
            <pc:docMk/>
            <pc:sldMk cId="3495920499" sldId="292"/>
            <ac:spMk id="3" creationId="{50659332-096B-F349-D02B-059917A9764E}"/>
          </ac:spMkLst>
        </pc:spChg>
        <pc:spChg chg="mod">
          <ac:chgData name="Christina Unger" userId="c70fb6a1-9a22-42ca-9e19-ce028abef2c9" providerId="ADAL" clId="{E9334627-D565-47A5-BF0B-C48E60798EF0}" dt="2026-02-18T17:30:44.660" v="2229" actId="33553"/>
          <ac:spMkLst>
            <pc:docMk/>
            <pc:sldMk cId="3495920499" sldId="292"/>
            <ac:spMk id="4" creationId="{46E51C0C-EFE6-852C-D848-3CEACE680025}"/>
          </ac:spMkLst>
        </pc:spChg>
      </pc:sldChg>
      <pc:sldChg chg="modSp add mod ord">
        <pc:chgData name="Christina Unger" userId="c70fb6a1-9a22-42ca-9e19-ce028abef2c9" providerId="ADAL" clId="{E9334627-D565-47A5-BF0B-C48E60798EF0}" dt="2026-02-18T17:30:45.613" v="2230" actId="33553"/>
        <pc:sldMkLst>
          <pc:docMk/>
          <pc:sldMk cId="1202201226" sldId="293"/>
        </pc:sldMkLst>
        <pc:spChg chg="mod">
          <ac:chgData name="Christina Unger" userId="c70fb6a1-9a22-42ca-9e19-ce028abef2c9" providerId="ADAL" clId="{E9334627-D565-47A5-BF0B-C48E60798EF0}" dt="2026-02-18T17:30:45.613" v="2230" actId="33553"/>
          <ac:spMkLst>
            <pc:docMk/>
            <pc:sldMk cId="1202201226" sldId="293"/>
            <ac:spMk id="2" creationId="{93A3B2DF-A59D-5628-89F3-A4439F6D3EF1}"/>
          </ac:spMkLst>
        </pc:spChg>
        <pc:spChg chg="mod">
          <ac:chgData name="Christina Unger" userId="c70fb6a1-9a22-42ca-9e19-ce028abef2c9" providerId="ADAL" clId="{E9334627-D565-47A5-BF0B-C48E60798EF0}" dt="2026-02-18T15:50:00.352" v="1640" actId="1076"/>
          <ac:spMkLst>
            <pc:docMk/>
            <pc:sldMk cId="1202201226" sldId="293"/>
            <ac:spMk id="3" creationId="{0B6A0C5F-B01F-345B-B1C1-ACD4DC0DC9A5}"/>
          </ac:spMkLst>
        </pc:spChg>
      </pc:sldChg>
      <pc:sldChg chg="modSp add mod ord">
        <pc:chgData name="Christina Unger" userId="c70fb6a1-9a22-42ca-9e19-ce028abef2c9" providerId="ADAL" clId="{E9334627-D565-47A5-BF0B-C48E60798EF0}" dt="2026-02-18T17:30:47.142" v="2231" actId="33553"/>
        <pc:sldMkLst>
          <pc:docMk/>
          <pc:sldMk cId="1494604321" sldId="294"/>
        </pc:sldMkLst>
        <pc:spChg chg="mod">
          <ac:chgData name="Christina Unger" userId="c70fb6a1-9a22-42ca-9e19-ce028abef2c9" providerId="ADAL" clId="{E9334627-D565-47A5-BF0B-C48E60798EF0}" dt="2026-02-18T17:30:47.142" v="2231" actId="33553"/>
          <ac:spMkLst>
            <pc:docMk/>
            <pc:sldMk cId="1494604321" sldId="294"/>
            <ac:spMk id="2" creationId="{B784A7F6-3382-D79B-A14D-8E522EDD03E3}"/>
          </ac:spMkLst>
        </pc:spChg>
        <pc:spChg chg="mod">
          <ac:chgData name="Christina Unger" userId="c70fb6a1-9a22-42ca-9e19-ce028abef2c9" providerId="ADAL" clId="{E9334627-D565-47A5-BF0B-C48E60798EF0}" dt="2026-02-18T15:50:35.488" v="1654" actId="403"/>
          <ac:spMkLst>
            <pc:docMk/>
            <pc:sldMk cId="1494604321" sldId="294"/>
            <ac:spMk id="3" creationId="{965C3705-1B48-976B-519B-E0C9C026A3C8}"/>
          </ac:spMkLst>
        </pc:spChg>
      </pc:sldChg>
      <pc:sldChg chg="addSp delSp modSp add mod ord">
        <pc:chgData name="Christina Unger" userId="c70fb6a1-9a22-42ca-9e19-ce028abef2c9" providerId="ADAL" clId="{E9334627-D565-47A5-BF0B-C48E60798EF0}" dt="2026-02-18T17:30:48.123" v="2232" actId="33553"/>
        <pc:sldMkLst>
          <pc:docMk/>
          <pc:sldMk cId="827387620" sldId="295"/>
        </pc:sldMkLst>
        <pc:spChg chg="mod">
          <ac:chgData name="Christina Unger" userId="c70fb6a1-9a22-42ca-9e19-ce028abef2c9" providerId="ADAL" clId="{E9334627-D565-47A5-BF0B-C48E60798EF0}" dt="2026-02-18T17:30:48.123" v="2232" actId="33553"/>
          <ac:spMkLst>
            <pc:docMk/>
            <pc:sldMk cId="827387620" sldId="295"/>
            <ac:spMk id="2" creationId="{F5514788-EA27-FEE7-B8AB-A86DC81017C6}"/>
          </ac:spMkLst>
        </pc:spChg>
        <pc:spChg chg="mod">
          <ac:chgData name="Christina Unger" userId="c70fb6a1-9a22-42ca-9e19-ce028abef2c9" providerId="ADAL" clId="{E9334627-D565-47A5-BF0B-C48E60798EF0}" dt="2026-02-18T15:58:30.159" v="1740" actId="5793"/>
          <ac:spMkLst>
            <pc:docMk/>
            <pc:sldMk cId="827387620" sldId="295"/>
            <ac:spMk id="3" creationId="{5A2488B7-102E-CED2-B3DD-EA3AB9CCA601}"/>
          </ac:spMkLst>
        </pc:spChg>
        <pc:spChg chg="add mod">
          <ac:chgData name="Christina Unger" userId="c70fb6a1-9a22-42ca-9e19-ce028abef2c9" providerId="ADAL" clId="{E9334627-D565-47A5-BF0B-C48E60798EF0}" dt="2026-02-18T15:52:46.472" v="1684" actId="1076"/>
          <ac:spMkLst>
            <pc:docMk/>
            <pc:sldMk cId="827387620" sldId="295"/>
            <ac:spMk id="4" creationId="{14F11266-B726-7257-8610-0F9CEA7CA86A}"/>
          </ac:spMkLst>
        </pc:spChg>
        <pc:spChg chg="del">
          <ac:chgData name="Christina Unger" userId="c70fb6a1-9a22-42ca-9e19-ce028abef2c9" providerId="ADAL" clId="{E9334627-D565-47A5-BF0B-C48E60798EF0}" dt="2026-02-18T15:52:32.426" v="1680" actId="478"/>
          <ac:spMkLst>
            <pc:docMk/>
            <pc:sldMk cId="827387620" sldId="295"/>
            <ac:spMk id="5" creationId="{D44C8169-F17A-BB53-44D5-3511F451FE1E}"/>
          </ac:spMkLst>
        </pc:spChg>
      </pc:sldChg>
      <pc:sldChg chg="addSp delSp modSp add mod">
        <pc:chgData name="Christina Unger" userId="c70fb6a1-9a22-42ca-9e19-ce028abef2c9" providerId="ADAL" clId="{E9334627-D565-47A5-BF0B-C48E60798EF0}" dt="2026-02-18T17:30:49.313" v="2233" actId="33553"/>
        <pc:sldMkLst>
          <pc:docMk/>
          <pc:sldMk cId="2100658554" sldId="296"/>
        </pc:sldMkLst>
        <pc:spChg chg="mod">
          <ac:chgData name="Christina Unger" userId="c70fb6a1-9a22-42ca-9e19-ce028abef2c9" providerId="ADAL" clId="{E9334627-D565-47A5-BF0B-C48E60798EF0}" dt="2026-02-18T15:53:40.680" v="1709" actId="20577"/>
          <ac:spMkLst>
            <pc:docMk/>
            <pc:sldMk cId="2100658554" sldId="296"/>
            <ac:spMk id="2" creationId="{2A268705-E641-246C-EFC1-9E63B7D3D986}"/>
          </ac:spMkLst>
        </pc:spChg>
        <pc:spChg chg="mod">
          <ac:chgData name="Christina Unger" userId="c70fb6a1-9a22-42ca-9e19-ce028abef2c9" providerId="ADAL" clId="{E9334627-D565-47A5-BF0B-C48E60798EF0}" dt="2026-02-18T15:54:01.244" v="1719" actId="14100"/>
          <ac:spMkLst>
            <pc:docMk/>
            <pc:sldMk cId="2100658554" sldId="296"/>
            <ac:spMk id="3" creationId="{D8B7B5F3-1031-A4E4-0790-54E5449BC8BE}"/>
          </ac:spMkLst>
        </pc:spChg>
        <pc:spChg chg="del">
          <ac:chgData name="Christina Unger" userId="c70fb6a1-9a22-42ca-9e19-ce028abef2c9" providerId="ADAL" clId="{E9334627-D565-47A5-BF0B-C48E60798EF0}" dt="2026-02-18T15:54:18.361" v="1722" actId="478"/>
          <ac:spMkLst>
            <pc:docMk/>
            <pc:sldMk cId="2100658554" sldId="296"/>
            <ac:spMk id="4" creationId="{783357D9-5E71-F1EB-AA95-6B74D0437391}"/>
          </ac:spMkLst>
        </pc:spChg>
        <pc:spChg chg="add mod">
          <ac:chgData name="Christina Unger" userId="c70fb6a1-9a22-42ca-9e19-ce028abef2c9" providerId="ADAL" clId="{E9334627-D565-47A5-BF0B-C48E60798EF0}" dt="2026-02-18T17:30:49.313" v="2233" actId="33553"/>
          <ac:spMkLst>
            <pc:docMk/>
            <pc:sldMk cId="2100658554" sldId="296"/>
            <ac:spMk id="5" creationId="{AA71826E-B2EF-DB22-D7E4-1F22C7AEE3C8}"/>
          </ac:spMkLst>
        </pc:spChg>
        <pc:spChg chg="add mod">
          <ac:chgData name="Christina Unger" userId="c70fb6a1-9a22-42ca-9e19-ce028abef2c9" providerId="ADAL" clId="{E9334627-D565-47A5-BF0B-C48E60798EF0}" dt="2026-02-18T15:54:34.447" v="1726" actId="1076"/>
          <ac:spMkLst>
            <pc:docMk/>
            <pc:sldMk cId="2100658554" sldId="296"/>
            <ac:spMk id="6" creationId="{7AEB1A0D-3247-F41D-54FA-C4E638CEE9F5}"/>
          </ac:spMkLst>
        </pc:spChg>
      </pc:sldChg>
      <pc:sldChg chg="modSp add mod ord">
        <pc:chgData name="Christina Unger" userId="c70fb6a1-9a22-42ca-9e19-ce028abef2c9" providerId="ADAL" clId="{E9334627-D565-47A5-BF0B-C48E60798EF0}" dt="2026-02-18T17:30:50.670" v="2234" actId="33553"/>
        <pc:sldMkLst>
          <pc:docMk/>
          <pc:sldMk cId="3743848081" sldId="297"/>
        </pc:sldMkLst>
        <pc:spChg chg="mod">
          <ac:chgData name="Christina Unger" userId="c70fb6a1-9a22-42ca-9e19-ce028abef2c9" providerId="ADAL" clId="{E9334627-D565-47A5-BF0B-C48E60798EF0}" dt="2026-02-18T17:30:50.670" v="2234" actId="33553"/>
          <ac:spMkLst>
            <pc:docMk/>
            <pc:sldMk cId="3743848081" sldId="297"/>
            <ac:spMk id="2" creationId="{02211EFC-B726-2C74-BF48-5E5AC3F4AC12}"/>
          </ac:spMkLst>
        </pc:spChg>
        <pc:spChg chg="mod">
          <ac:chgData name="Christina Unger" userId="c70fb6a1-9a22-42ca-9e19-ce028abef2c9" providerId="ADAL" clId="{E9334627-D565-47A5-BF0B-C48E60798EF0}" dt="2026-02-18T16:03:18.528" v="1792" actId="20577"/>
          <ac:spMkLst>
            <pc:docMk/>
            <pc:sldMk cId="3743848081" sldId="297"/>
            <ac:spMk id="3" creationId="{E3C4FFBC-BE7D-F229-48C2-FF366F73A033}"/>
          </ac:spMkLst>
        </pc:spChg>
      </pc:sldChg>
      <pc:sldChg chg="addSp delSp modSp add mod ord modClrScheme chgLayout">
        <pc:chgData name="Christina Unger" userId="c70fb6a1-9a22-42ca-9e19-ce028abef2c9" providerId="ADAL" clId="{E9334627-D565-47A5-BF0B-C48E60798EF0}" dt="2026-02-18T17:32:19.799" v="2247" actId="33553"/>
        <pc:sldMkLst>
          <pc:docMk/>
          <pc:sldMk cId="3812790836" sldId="298"/>
        </pc:sldMkLst>
        <pc:spChg chg="del">
          <ac:chgData name="Christina Unger" userId="c70fb6a1-9a22-42ca-9e19-ce028abef2c9" providerId="ADAL" clId="{E9334627-D565-47A5-BF0B-C48E60798EF0}" dt="2026-02-18T16:03:58.741" v="1806" actId="478"/>
          <ac:spMkLst>
            <pc:docMk/>
            <pc:sldMk cId="3812790836" sldId="298"/>
            <ac:spMk id="2" creationId="{D4F15293-21B3-50F2-9F3B-D7D3204D952B}"/>
          </ac:spMkLst>
        </pc:spChg>
        <pc:spChg chg="add mod">
          <ac:chgData name="Christina Unger" userId="c70fb6a1-9a22-42ca-9e19-ce028abef2c9" providerId="ADAL" clId="{E9334627-D565-47A5-BF0B-C48E60798EF0}" dt="2026-02-18T16:05:03.428" v="1816" actId="1076"/>
          <ac:spMkLst>
            <pc:docMk/>
            <pc:sldMk cId="3812790836" sldId="298"/>
            <ac:spMk id="3" creationId="{3BB2B88B-B8CC-C2D6-17F2-D715D63DE701}"/>
          </ac:spMkLst>
        </pc:spChg>
        <pc:spChg chg="mod">
          <ac:chgData name="Christina Unger" userId="c70fb6a1-9a22-42ca-9e19-ce028abef2c9" providerId="ADAL" clId="{E9334627-D565-47A5-BF0B-C48E60798EF0}" dt="2026-02-18T17:32:19.799" v="2247" actId="33553"/>
          <ac:spMkLst>
            <pc:docMk/>
            <pc:sldMk cId="3812790836" sldId="298"/>
            <ac:spMk id="4" creationId="{E87EA997-92F7-C304-8B9D-6A2B74FA5D71}"/>
          </ac:spMkLst>
        </pc:spChg>
      </pc:sldChg>
      <pc:sldChg chg="delSp modSp add mod ord">
        <pc:chgData name="Christina Unger" userId="c70fb6a1-9a22-42ca-9e19-ce028abef2c9" providerId="ADAL" clId="{E9334627-D565-47A5-BF0B-C48E60798EF0}" dt="2026-02-18T17:30:51.893" v="2235" actId="33553"/>
        <pc:sldMkLst>
          <pc:docMk/>
          <pc:sldMk cId="3230102655" sldId="299"/>
        </pc:sldMkLst>
        <pc:spChg chg="mod">
          <ac:chgData name="Christina Unger" userId="c70fb6a1-9a22-42ca-9e19-ce028abef2c9" providerId="ADAL" clId="{E9334627-D565-47A5-BF0B-C48E60798EF0}" dt="2026-02-18T17:30:51.893" v="2235" actId="33553"/>
          <ac:spMkLst>
            <pc:docMk/>
            <pc:sldMk cId="3230102655" sldId="299"/>
            <ac:spMk id="2" creationId="{A2383A66-6C01-B94F-E7F3-D43555FDECAE}"/>
          </ac:spMkLst>
        </pc:spChg>
        <pc:spChg chg="mod">
          <ac:chgData name="Christina Unger" userId="c70fb6a1-9a22-42ca-9e19-ce028abef2c9" providerId="ADAL" clId="{E9334627-D565-47A5-BF0B-C48E60798EF0}" dt="2026-02-18T16:10:21.264" v="1971" actId="1076"/>
          <ac:spMkLst>
            <pc:docMk/>
            <pc:sldMk cId="3230102655" sldId="299"/>
            <ac:spMk id="3" creationId="{D5269382-FC0C-9AD3-A265-113D6986FA2B}"/>
          </ac:spMkLst>
        </pc:spChg>
        <pc:spChg chg="del">
          <ac:chgData name="Christina Unger" userId="c70fb6a1-9a22-42ca-9e19-ce028abef2c9" providerId="ADAL" clId="{E9334627-D565-47A5-BF0B-C48E60798EF0}" dt="2026-02-18T16:09:53.681" v="1969" actId="478"/>
          <ac:spMkLst>
            <pc:docMk/>
            <pc:sldMk cId="3230102655" sldId="299"/>
            <ac:spMk id="5" creationId="{11689077-8867-E217-995F-64CDA247B1B7}"/>
          </ac:spMkLst>
        </pc:spChg>
        <pc:spChg chg="del">
          <ac:chgData name="Christina Unger" userId="c70fb6a1-9a22-42ca-9e19-ce028abef2c9" providerId="ADAL" clId="{E9334627-D565-47A5-BF0B-C48E60798EF0}" dt="2026-02-18T16:09:20.795" v="1879" actId="478"/>
          <ac:spMkLst>
            <pc:docMk/>
            <pc:sldMk cId="3230102655" sldId="299"/>
            <ac:spMk id="6" creationId="{FADD93DE-D491-8A58-1047-32520C881E8C}"/>
          </ac:spMkLst>
        </pc:spChg>
      </pc:sldChg>
      <pc:sldChg chg="addSp modSp add mod ord">
        <pc:chgData name="Christina Unger" userId="c70fb6a1-9a22-42ca-9e19-ce028abef2c9" providerId="ADAL" clId="{E9334627-D565-47A5-BF0B-C48E60798EF0}" dt="2026-02-18T17:30:53.293" v="2236" actId="33553"/>
        <pc:sldMkLst>
          <pc:docMk/>
          <pc:sldMk cId="3488199734" sldId="300"/>
        </pc:sldMkLst>
        <pc:spChg chg="mod">
          <ac:chgData name="Christina Unger" userId="c70fb6a1-9a22-42ca-9e19-ce028abef2c9" providerId="ADAL" clId="{E9334627-D565-47A5-BF0B-C48E60798EF0}" dt="2026-02-18T17:30:53.293" v="2236" actId="33553"/>
          <ac:spMkLst>
            <pc:docMk/>
            <pc:sldMk cId="3488199734" sldId="300"/>
            <ac:spMk id="2" creationId="{7D6ABD58-6154-D2A3-654E-54551A862A3D}"/>
          </ac:spMkLst>
        </pc:spChg>
        <pc:spChg chg="add mod">
          <ac:chgData name="Christina Unger" userId="c70fb6a1-9a22-42ca-9e19-ce028abef2c9" providerId="ADAL" clId="{E9334627-D565-47A5-BF0B-C48E60798EF0}" dt="2026-02-18T16:13:27.590" v="1992" actId="1076"/>
          <ac:spMkLst>
            <pc:docMk/>
            <pc:sldMk cId="3488199734" sldId="300"/>
            <ac:spMk id="3" creationId="{9B5633C0-905A-55E1-3A95-7707F83C7FA5}"/>
          </ac:spMkLst>
        </pc:spChg>
        <pc:spChg chg="mod">
          <ac:chgData name="Christina Unger" userId="c70fb6a1-9a22-42ca-9e19-ce028abef2c9" providerId="ADAL" clId="{E9334627-D565-47A5-BF0B-C48E60798EF0}" dt="2026-02-18T16:13:39.174" v="1996" actId="1076"/>
          <ac:spMkLst>
            <pc:docMk/>
            <pc:sldMk cId="3488199734" sldId="300"/>
            <ac:spMk id="5" creationId="{3E443C93-A5CF-48DD-3692-D99C45069B00}"/>
          </ac:spMkLst>
        </pc:spChg>
      </pc:sldChg>
      <pc:sldChg chg="addSp modSp add mod ord chgLayout">
        <pc:chgData name="Christina Unger" userId="c70fb6a1-9a22-42ca-9e19-ce028abef2c9" providerId="ADAL" clId="{E9334627-D565-47A5-BF0B-C48E60798EF0}" dt="2026-02-18T17:30:54.468" v="2237" actId="33553"/>
        <pc:sldMkLst>
          <pc:docMk/>
          <pc:sldMk cId="1311738356" sldId="301"/>
        </pc:sldMkLst>
        <pc:spChg chg="mod ord">
          <ac:chgData name="Christina Unger" userId="c70fb6a1-9a22-42ca-9e19-ce028abef2c9" providerId="ADAL" clId="{E9334627-D565-47A5-BF0B-C48E60798EF0}" dt="2026-02-18T17:30:54.468" v="2237" actId="33553"/>
          <ac:spMkLst>
            <pc:docMk/>
            <pc:sldMk cId="1311738356" sldId="301"/>
            <ac:spMk id="2" creationId="{D997B023-BA6D-79C8-E539-D4C39C8D7FD2}"/>
          </ac:spMkLst>
        </pc:spChg>
        <pc:spChg chg="mod ord">
          <ac:chgData name="Christina Unger" userId="c70fb6a1-9a22-42ca-9e19-ce028abef2c9" providerId="ADAL" clId="{E9334627-D565-47A5-BF0B-C48E60798EF0}" dt="2026-02-18T16:16:08.641" v="2048" actId="14100"/>
          <ac:spMkLst>
            <pc:docMk/>
            <pc:sldMk cId="1311738356" sldId="301"/>
            <ac:spMk id="3" creationId="{4512CB21-AAF0-B9C1-ADB3-F03469A8292F}"/>
          </ac:spMkLst>
        </pc:spChg>
        <pc:spChg chg="add mod">
          <ac:chgData name="Christina Unger" userId="c70fb6a1-9a22-42ca-9e19-ce028abef2c9" providerId="ADAL" clId="{E9334627-D565-47A5-BF0B-C48E60798EF0}" dt="2026-02-18T16:16:02.280" v="2047" actId="14100"/>
          <ac:spMkLst>
            <pc:docMk/>
            <pc:sldMk cId="1311738356" sldId="301"/>
            <ac:spMk id="4" creationId="{4F8FB803-95F6-FE0C-17FE-16541BAB33A8}"/>
          </ac:spMkLst>
        </pc:spChg>
      </pc:sldChg>
      <pc:sldChg chg="addSp delSp modSp add del mod ord">
        <pc:chgData name="Christina Unger" userId="c70fb6a1-9a22-42ca-9e19-ce028abef2c9" providerId="ADAL" clId="{E9334627-D565-47A5-BF0B-C48E60798EF0}" dt="2026-02-18T16:21:12.508" v="2155" actId="47"/>
        <pc:sldMkLst>
          <pc:docMk/>
          <pc:sldMk cId="367362886" sldId="302"/>
        </pc:sldMkLst>
        <pc:spChg chg="mod">
          <ac:chgData name="Christina Unger" userId="c70fb6a1-9a22-42ca-9e19-ce028abef2c9" providerId="ADAL" clId="{E9334627-D565-47A5-BF0B-C48E60798EF0}" dt="2026-02-18T16:18:21.775" v="2108" actId="1076"/>
          <ac:spMkLst>
            <pc:docMk/>
            <pc:sldMk cId="367362886" sldId="302"/>
            <ac:spMk id="2" creationId="{BB6D3472-70F7-9A38-6C9F-44952448AEEE}"/>
          </ac:spMkLst>
        </pc:spChg>
        <pc:spChg chg="del">
          <ac:chgData name="Christina Unger" userId="c70fb6a1-9a22-42ca-9e19-ce028abef2c9" providerId="ADAL" clId="{E9334627-D565-47A5-BF0B-C48E60798EF0}" dt="2026-02-18T16:17:59.064" v="2101" actId="478"/>
          <ac:spMkLst>
            <pc:docMk/>
            <pc:sldMk cId="367362886" sldId="302"/>
            <ac:spMk id="3" creationId="{6CE69493-0F72-496C-DDC5-A64503F21112}"/>
          </ac:spMkLst>
        </pc:spChg>
        <pc:spChg chg="add mod">
          <ac:chgData name="Christina Unger" userId="c70fb6a1-9a22-42ca-9e19-ce028abef2c9" providerId="ADAL" clId="{E9334627-D565-47A5-BF0B-C48E60798EF0}" dt="2026-02-18T16:17:59.064" v="2101" actId="478"/>
          <ac:spMkLst>
            <pc:docMk/>
            <pc:sldMk cId="367362886" sldId="302"/>
            <ac:spMk id="5" creationId="{5D292DFB-DBE7-ABF9-E139-347BD59E9C0E}"/>
          </ac:spMkLst>
        </pc:spChg>
      </pc:sldChg>
      <pc:sldChg chg="modSp new mod">
        <pc:chgData name="Christina Unger" userId="c70fb6a1-9a22-42ca-9e19-ce028abef2c9" providerId="ADAL" clId="{E9334627-D565-47A5-BF0B-C48E60798EF0}" dt="2026-02-18T17:30:59.867" v="2238" actId="33553"/>
        <pc:sldMkLst>
          <pc:docMk/>
          <pc:sldMk cId="2625140097" sldId="302"/>
        </pc:sldMkLst>
        <pc:spChg chg="mod">
          <ac:chgData name="Christina Unger" userId="c70fb6a1-9a22-42ca-9e19-ce028abef2c9" providerId="ADAL" clId="{E9334627-D565-47A5-BF0B-C48E60798EF0}" dt="2026-02-18T17:30:59.867" v="2238" actId="33553"/>
          <ac:spMkLst>
            <pc:docMk/>
            <pc:sldMk cId="2625140097" sldId="302"/>
            <ac:spMk id="2" creationId="{8BFC8F35-BFE9-03FD-A260-A8AAD1E19623}"/>
          </ac:spMkLst>
        </pc:spChg>
      </pc:sldChg>
      <pc:sldMasterChg chg="addSldLayout modSldLayout">
        <pc:chgData name="Christina Unger" userId="c70fb6a1-9a22-42ca-9e19-ce028abef2c9" providerId="ADAL" clId="{E9334627-D565-47A5-BF0B-C48E60798EF0}" dt="2026-02-18T16:20:58.724" v="2154" actId="478"/>
        <pc:sldMasterMkLst>
          <pc:docMk/>
          <pc:sldMasterMk cId="0" sldId="2147483648"/>
        </pc:sldMasterMkLst>
        <pc:sldLayoutChg chg="delSp modSp mod">
          <pc:chgData name="Christina Unger" userId="c70fb6a1-9a22-42ca-9e19-ce028abef2c9" providerId="ADAL" clId="{E9334627-D565-47A5-BF0B-C48E60798EF0}" dt="2026-02-18T13:30:46.667" v="72" actId="1076"/>
          <pc:sldLayoutMkLst>
            <pc:docMk/>
            <pc:sldMasterMk cId="0" sldId="2147483648"/>
            <pc:sldLayoutMk cId="0" sldId="2147483651"/>
          </pc:sldLayoutMkLst>
          <pc:spChg chg="mod">
            <ac:chgData name="Christina Unger" userId="c70fb6a1-9a22-42ca-9e19-ce028abef2c9" providerId="ADAL" clId="{E9334627-D565-47A5-BF0B-C48E60798EF0}" dt="2026-02-18T13:30:39.064" v="69" actId="1076"/>
            <ac:spMkLst>
              <pc:docMk/>
              <pc:sldMasterMk cId="0" sldId="2147483648"/>
              <pc:sldLayoutMk cId="0" sldId="2147483651"/>
              <ac:spMk id="5" creationId="{244816C1-62A9-BD80-0F8F-6A8C329DA05A}"/>
            </ac:spMkLst>
          </pc:spChg>
          <pc:spChg chg="mod">
            <ac:chgData name="Christina Unger" userId="c70fb6a1-9a22-42ca-9e19-ce028abef2c9" providerId="ADAL" clId="{E9334627-D565-47A5-BF0B-C48E60798EF0}" dt="2026-02-18T13:30:35.225" v="68" actId="14100"/>
            <ac:spMkLst>
              <pc:docMk/>
              <pc:sldMasterMk cId="0" sldId="2147483648"/>
              <pc:sldLayoutMk cId="0" sldId="2147483651"/>
              <ac:spMk id="7" creationId="{0ED6DC30-4481-2449-58BC-7D2EDB8FF282}"/>
            </ac:spMkLst>
          </pc:spChg>
          <pc:spChg chg="mod">
            <ac:chgData name="Christina Unger" userId="c70fb6a1-9a22-42ca-9e19-ce028abef2c9" providerId="ADAL" clId="{E9334627-D565-47A5-BF0B-C48E60798EF0}" dt="2026-02-18T13:30:46.667" v="72" actId="1076"/>
            <ac:spMkLst>
              <pc:docMk/>
              <pc:sldMasterMk cId="0" sldId="2147483648"/>
              <pc:sldLayoutMk cId="0" sldId="2147483651"/>
              <ac:spMk id="57" creationId="{80E2D6CB-39E1-AA0E-8761-5CF82C673C97}"/>
            </ac:spMkLst>
          </pc:spChg>
          <pc:grpChg chg="del">
            <ac:chgData name="Christina Unger" userId="c70fb6a1-9a22-42ca-9e19-ce028abef2c9" providerId="ADAL" clId="{E9334627-D565-47A5-BF0B-C48E60798EF0}" dt="2026-02-18T13:29:07.669" v="45" actId="478"/>
            <ac:grpSpMkLst>
              <pc:docMk/>
              <pc:sldMasterMk cId="0" sldId="2147483648"/>
              <pc:sldLayoutMk cId="0" sldId="2147483651"/>
              <ac:grpSpMk id="48" creationId="{4DD549F1-53FF-57F5-D8ED-A1A5D0D5F523}"/>
            </ac:grpSpMkLst>
          </pc:grpChg>
        </pc:sldLayoutChg>
        <pc:sldLayoutChg chg="delSp mod">
          <pc:chgData name="Christina Unger" userId="c70fb6a1-9a22-42ca-9e19-ce028abef2c9" providerId="ADAL" clId="{E9334627-D565-47A5-BF0B-C48E60798EF0}" dt="2026-02-18T13:29:13.925" v="46" actId="478"/>
          <pc:sldLayoutMkLst>
            <pc:docMk/>
            <pc:sldMasterMk cId="0" sldId="2147483648"/>
            <pc:sldLayoutMk cId="0" sldId="2147483652"/>
          </pc:sldLayoutMkLst>
          <pc:spChg chg="del">
            <ac:chgData name="Christina Unger" userId="c70fb6a1-9a22-42ca-9e19-ce028abef2c9" providerId="ADAL" clId="{E9334627-D565-47A5-BF0B-C48E60798EF0}" dt="2026-02-18T13:29:13.925" v="46" actId="478"/>
            <ac:spMkLst>
              <pc:docMk/>
              <pc:sldMasterMk cId="0" sldId="2147483648"/>
              <pc:sldLayoutMk cId="0" sldId="2147483652"/>
              <ac:spMk id="20" creationId="{40D46BD4-8C12-8B51-562F-2E8215CBC412}"/>
            </ac:spMkLst>
          </pc:spChg>
        </pc:sldLayoutChg>
        <pc:sldLayoutChg chg="delSp modSp mod">
          <pc:chgData name="Christina Unger" userId="c70fb6a1-9a22-42ca-9e19-ce028abef2c9" providerId="ADAL" clId="{E9334627-D565-47A5-BF0B-C48E60798EF0}" dt="2026-02-18T13:29:30.518" v="48" actId="1076"/>
          <pc:sldLayoutMkLst>
            <pc:docMk/>
            <pc:sldMasterMk cId="0" sldId="2147483648"/>
            <pc:sldLayoutMk cId="0" sldId="2147483653"/>
          </pc:sldLayoutMkLst>
          <pc:spChg chg="mod">
            <ac:chgData name="Christina Unger" userId="c70fb6a1-9a22-42ca-9e19-ce028abef2c9" providerId="ADAL" clId="{E9334627-D565-47A5-BF0B-C48E60798EF0}" dt="2026-02-18T13:29:30.518" v="48" actId="1076"/>
            <ac:spMkLst>
              <pc:docMk/>
              <pc:sldMasterMk cId="0" sldId="2147483648"/>
              <pc:sldLayoutMk cId="0" sldId="2147483653"/>
              <ac:spMk id="31" creationId="{E6B74159-B340-3FC6-8EF2-4D89BC2DF677}"/>
            </ac:spMkLst>
          </pc:spChg>
          <pc:spChg chg="del">
            <ac:chgData name="Christina Unger" userId="c70fb6a1-9a22-42ca-9e19-ce028abef2c9" providerId="ADAL" clId="{E9334627-D565-47A5-BF0B-C48E60798EF0}" dt="2026-02-18T13:29:27.428" v="47" actId="478"/>
            <ac:spMkLst>
              <pc:docMk/>
              <pc:sldMasterMk cId="0" sldId="2147483648"/>
              <pc:sldLayoutMk cId="0" sldId="2147483653"/>
              <ac:spMk id="32" creationId="{B9A223FB-FE34-59AA-EF04-643268E519DE}"/>
            </ac:spMkLst>
          </pc:spChg>
        </pc:sldLayoutChg>
        <pc:sldLayoutChg chg="addSp delSp mod">
          <pc:chgData name="Christina Unger" userId="c70fb6a1-9a22-42ca-9e19-ce028abef2c9" providerId="ADAL" clId="{E9334627-D565-47A5-BF0B-C48E60798EF0}" dt="2026-02-18T14:29:03.543" v="633" actId="478"/>
          <pc:sldLayoutMkLst>
            <pc:docMk/>
            <pc:sldMasterMk cId="0" sldId="2147483648"/>
            <pc:sldLayoutMk cId="1477127236" sldId="2147483660"/>
          </pc:sldLayoutMkLst>
          <pc:spChg chg="del">
            <ac:chgData name="Christina Unger" userId="c70fb6a1-9a22-42ca-9e19-ce028abef2c9" providerId="ADAL" clId="{E9334627-D565-47A5-BF0B-C48E60798EF0}" dt="2026-02-18T13:29:38.452" v="49" actId="478"/>
            <ac:spMkLst>
              <pc:docMk/>
              <pc:sldMasterMk cId="0" sldId="2147483648"/>
              <pc:sldLayoutMk cId="1477127236" sldId="2147483660"/>
              <ac:spMk id="36" creationId="{4C6B76D6-897E-5155-C9BA-1731F04E11DF}"/>
            </ac:spMkLst>
          </pc:spChg>
          <pc:grpChg chg="add del">
            <ac:chgData name="Christina Unger" userId="c70fb6a1-9a22-42ca-9e19-ce028abef2c9" providerId="ADAL" clId="{E9334627-D565-47A5-BF0B-C48E60798EF0}" dt="2026-02-18T14:29:03.543" v="633" actId="478"/>
            <ac:grpSpMkLst>
              <pc:docMk/>
              <pc:sldMasterMk cId="0" sldId="2147483648"/>
              <pc:sldLayoutMk cId="1477127236" sldId="2147483660"/>
              <ac:grpSpMk id="13" creationId="{D40A3CB0-33F9-AC28-211F-39713B360F3B}"/>
            </ac:grpSpMkLst>
          </pc:grpChg>
        </pc:sldLayoutChg>
        <pc:sldLayoutChg chg="delSp add mod modTransition">
          <pc:chgData name="Christina Unger" userId="c70fb6a1-9a22-42ca-9e19-ce028abef2c9" providerId="ADAL" clId="{E9334627-D565-47A5-BF0B-C48E60798EF0}" dt="2026-02-18T14:29:17.545" v="636" actId="478"/>
          <pc:sldLayoutMkLst>
            <pc:docMk/>
            <pc:sldMasterMk cId="0" sldId="2147483648"/>
            <pc:sldLayoutMk cId="1944912764" sldId="2147483661"/>
          </pc:sldLayoutMkLst>
          <pc:grpChg chg="del">
            <ac:chgData name="Christina Unger" userId="c70fb6a1-9a22-42ca-9e19-ce028abef2c9" providerId="ADAL" clId="{E9334627-D565-47A5-BF0B-C48E60798EF0}" dt="2026-02-18T14:29:15.512" v="635" actId="478"/>
            <ac:grpSpMkLst>
              <pc:docMk/>
              <pc:sldMasterMk cId="0" sldId="2147483648"/>
              <pc:sldLayoutMk cId="1944912764" sldId="2147483661"/>
              <ac:grpSpMk id="13" creationId="{D40A3CB0-33F9-AC28-211F-39713B360F3B}"/>
            </ac:grpSpMkLst>
          </pc:grpChg>
          <pc:grpChg chg="del">
            <ac:chgData name="Christina Unger" userId="c70fb6a1-9a22-42ca-9e19-ce028abef2c9" providerId="ADAL" clId="{E9334627-D565-47A5-BF0B-C48E60798EF0}" dt="2026-02-18T14:29:17.545" v="636" actId="478"/>
            <ac:grpSpMkLst>
              <pc:docMk/>
              <pc:sldMasterMk cId="0" sldId="2147483648"/>
              <pc:sldLayoutMk cId="1944912764" sldId="2147483661"/>
              <ac:grpSpMk id="16" creationId="{6CA6F21B-A3D9-220C-EE52-5816D5894E13}"/>
            </ac:grpSpMkLst>
          </pc:grpChg>
        </pc:sldLayoutChg>
        <pc:sldLayoutChg chg="delSp add mod modTransition">
          <pc:chgData name="Christina Unger" userId="c70fb6a1-9a22-42ca-9e19-ce028abef2c9" providerId="ADAL" clId="{E9334627-D565-47A5-BF0B-C48E60798EF0}" dt="2026-02-18T14:52:14.191" v="845" actId="478"/>
          <pc:sldLayoutMkLst>
            <pc:docMk/>
            <pc:sldMasterMk cId="0" sldId="2147483648"/>
            <pc:sldLayoutMk cId="1962463832" sldId="2147483662"/>
          </pc:sldLayoutMkLst>
          <pc:grpChg chg="del">
            <ac:chgData name="Christina Unger" userId="c70fb6a1-9a22-42ca-9e19-ce028abef2c9" providerId="ADAL" clId="{E9334627-D565-47A5-BF0B-C48E60798EF0}" dt="2026-02-18T14:52:14.191" v="845" actId="478"/>
            <ac:grpSpMkLst>
              <pc:docMk/>
              <pc:sldMasterMk cId="0" sldId="2147483648"/>
              <pc:sldLayoutMk cId="1962463832" sldId="2147483662"/>
              <ac:grpSpMk id="19" creationId="{4186C836-D431-587F-131A-C5BDEBDF6871}"/>
            </ac:grpSpMkLst>
          </pc:grpChg>
          <pc:grpChg chg="del">
            <ac:chgData name="Christina Unger" userId="c70fb6a1-9a22-42ca-9e19-ce028abef2c9" providerId="ADAL" clId="{E9334627-D565-47A5-BF0B-C48E60798EF0}" dt="2026-02-18T14:52:13.613" v="844" actId="478"/>
            <ac:grpSpMkLst>
              <pc:docMk/>
              <pc:sldMasterMk cId="0" sldId="2147483648"/>
              <pc:sldLayoutMk cId="1962463832" sldId="2147483662"/>
              <ac:grpSpMk id="22" creationId="{EDA0BC12-59FE-AEA4-713D-2B02ECC4CA2E}"/>
            </ac:grpSpMkLst>
          </pc:grpChg>
        </pc:sldLayoutChg>
        <pc:sldLayoutChg chg="addSp delSp modSp add mod modTransition">
          <pc:chgData name="Christina Unger" userId="c70fb6a1-9a22-42ca-9e19-ce028abef2c9" providerId="ADAL" clId="{E9334627-D565-47A5-BF0B-C48E60798EF0}" dt="2026-02-18T16:20:58.724" v="2154" actId="478"/>
          <pc:sldLayoutMkLst>
            <pc:docMk/>
            <pc:sldMasterMk cId="0" sldId="2147483648"/>
            <pc:sldLayoutMk cId="4190181881" sldId="2147483663"/>
          </pc:sldLayoutMkLst>
          <pc:spChg chg="mod">
            <ac:chgData name="Christina Unger" userId="c70fb6a1-9a22-42ca-9e19-ce028abef2c9" providerId="ADAL" clId="{E9334627-D565-47A5-BF0B-C48E60798EF0}" dt="2026-02-18T16:20:54.783" v="2153" actId="1076"/>
            <ac:spMkLst>
              <pc:docMk/>
              <pc:sldMasterMk cId="0" sldId="2147483648"/>
              <pc:sldLayoutMk cId="4190181881" sldId="2147483663"/>
              <ac:spMk id="5" creationId="{244816C1-62A9-BD80-0F8F-6A8C329DA05A}"/>
            </ac:spMkLst>
          </pc:spChg>
          <pc:spChg chg="del">
            <ac:chgData name="Christina Unger" userId="c70fb6a1-9a22-42ca-9e19-ce028abef2c9" providerId="ADAL" clId="{E9334627-D565-47A5-BF0B-C48E60798EF0}" dt="2026-02-18T16:20:48.690" v="2151" actId="478"/>
            <ac:spMkLst>
              <pc:docMk/>
              <pc:sldMasterMk cId="0" sldId="2147483648"/>
              <pc:sldLayoutMk cId="4190181881" sldId="2147483663"/>
              <ac:spMk id="7" creationId="{0ED6DC30-4481-2449-58BC-7D2EDB8FF282}"/>
            </ac:spMkLst>
          </pc:spChg>
          <pc:spChg chg="del">
            <ac:chgData name="Christina Unger" userId="c70fb6a1-9a22-42ca-9e19-ce028abef2c9" providerId="ADAL" clId="{E9334627-D565-47A5-BF0B-C48E60798EF0}" dt="2026-02-18T16:20:31.630" v="2147" actId="478"/>
            <ac:spMkLst>
              <pc:docMk/>
              <pc:sldMasterMk cId="0" sldId="2147483648"/>
              <pc:sldLayoutMk cId="4190181881" sldId="2147483663"/>
              <ac:spMk id="40" creationId="{8247B8F8-72B6-1CB5-C151-B65B4EDCDE44}"/>
            </ac:spMkLst>
          </pc:spChg>
          <pc:spChg chg="del">
            <ac:chgData name="Christina Unger" userId="c70fb6a1-9a22-42ca-9e19-ce028abef2c9" providerId="ADAL" clId="{E9334627-D565-47A5-BF0B-C48E60798EF0}" dt="2026-02-18T16:20:00.278" v="2131" actId="478"/>
            <ac:spMkLst>
              <pc:docMk/>
              <pc:sldMasterMk cId="0" sldId="2147483648"/>
              <pc:sldLayoutMk cId="4190181881" sldId="2147483663"/>
              <ac:spMk id="41" creationId="{1B43988F-51FF-C96D-0CF2-D9CD1A8D0DC6}"/>
            </ac:spMkLst>
          </pc:spChg>
          <pc:spChg chg="del">
            <ac:chgData name="Christina Unger" userId="c70fb6a1-9a22-42ca-9e19-ce028abef2c9" providerId="ADAL" clId="{E9334627-D565-47A5-BF0B-C48E60798EF0}" dt="2026-02-18T16:20:29.951" v="2146" actId="478"/>
            <ac:spMkLst>
              <pc:docMk/>
              <pc:sldMasterMk cId="0" sldId="2147483648"/>
              <pc:sldLayoutMk cId="4190181881" sldId="2147483663"/>
              <ac:spMk id="42" creationId="{D724A865-02BA-7CD6-9822-D899331D08E3}"/>
            </ac:spMkLst>
          </pc:spChg>
          <pc:spChg chg="del ord">
            <ac:chgData name="Christina Unger" userId="c70fb6a1-9a22-42ca-9e19-ce028abef2c9" providerId="ADAL" clId="{E9334627-D565-47A5-BF0B-C48E60798EF0}" dt="2026-02-18T16:19:53.533" v="2130" actId="478"/>
            <ac:spMkLst>
              <pc:docMk/>
              <pc:sldMasterMk cId="0" sldId="2147483648"/>
              <pc:sldLayoutMk cId="4190181881" sldId="2147483663"/>
              <ac:spMk id="43" creationId="{209100EF-AC0A-CE4F-ACF3-91D52F545512}"/>
            </ac:spMkLst>
          </pc:spChg>
          <pc:spChg chg="del">
            <ac:chgData name="Christina Unger" userId="c70fb6a1-9a22-42ca-9e19-ce028abef2c9" providerId="ADAL" clId="{E9334627-D565-47A5-BF0B-C48E60798EF0}" dt="2026-02-18T16:20:02.184" v="2132" actId="478"/>
            <ac:spMkLst>
              <pc:docMk/>
              <pc:sldMasterMk cId="0" sldId="2147483648"/>
              <pc:sldLayoutMk cId="4190181881" sldId="2147483663"/>
              <ac:spMk id="44" creationId="{700ABE36-004F-8705-B056-2C8F31EF5164}"/>
            </ac:spMkLst>
          </pc:spChg>
          <pc:spChg chg="del">
            <ac:chgData name="Christina Unger" userId="c70fb6a1-9a22-42ca-9e19-ce028abef2c9" providerId="ADAL" clId="{E9334627-D565-47A5-BF0B-C48E60798EF0}" dt="2026-02-18T16:20:10.797" v="2137" actId="478"/>
            <ac:spMkLst>
              <pc:docMk/>
              <pc:sldMasterMk cId="0" sldId="2147483648"/>
              <pc:sldLayoutMk cId="4190181881" sldId="2147483663"/>
              <ac:spMk id="45" creationId="{5952D098-F5F6-152C-3009-8BA0A8673367}"/>
            </ac:spMkLst>
          </pc:spChg>
          <pc:spChg chg="mod">
            <ac:chgData name="Christina Unger" userId="c70fb6a1-9a22-42ca-9e19-ce028abef2c9" providerId="ADAL" clId="{E9334627-D565-47A5-BF0B-C48E60798EF0}" dt="2026-02-18T16:20:52.844" v="2152" actId="1076"/>
            <ac:spMkLst>
              <pc:docMk/>
              <pc:sldMasterMk cId="0" sldId="2147483648"/>
              <pc:sldLayoutMk cId="4190181881" sldId="2147483663"/>
              <ac:spMk id="57" creationId="{80E2D6CB-39E1-AA0E-8761-5CF82C673C97}"/>
            </ac:spMkLst>
          </pc:spChg>
          <pc:spChg chg="del">
            <ac:chgData name="Christina Unger" userId="c70fb6a1-9a22-42ca-9e19-ce028abef2c9" providerId="ADAL" clId="{E9334627-D565-47A5-BF0B-C48E60798EF0}" dt="2026-02-18T16:20:46.401" v="2150" actId="478"/>
            <ac:spMkLst>
              <pc:docMk/>
              <pc:sldMasterMk cId="0" sldId="2147483648"/>
              <pc:sldLayoutMk cId="4190181881" sldId="2147483663"/>
              <ac:spMk id="58" creationId="{3CC5C185-8F7C-352F-BCD0-0FAA84C04054}"/>
            </ac:spMkLst>
          </pc:spChg>
          <pc:grpChg chg="del">
            <ac:chgData name="Christina Unger" userId="c70fb6a1-9a22-42ca-9e19-ce028abef2c9" providerId="ADAL" clId="{E9334627-D565-47A5-BF0B-C48E60798EF0}" dt="2026-02-18T16:20:21.210" v="2140" actId="478"/>
            <ac:grpSpMkLst>
              <pc:docMk/>
              <pc:sldMasterMk cId="0" sldId="2147483648"/>
              <pc:sldLayoutMk cId="4190181881" sldId="2147483663"/>
              <ac:grpSpMk id="34" creationId="{ED358ED6-0270-F12B-5070-FA3C2F5E928D}"/>
            </ac:grpSpMkLst>
          </pc:grpChg>
          <pc:grpChg chg="del">
            <ac:chgData name="Christina Unger" userId="c70fb6a1-9a22-42ca-9e19-ce028abef2c9" providerId="ADAL" clId="{E9334627-D565-47A5-BF0B-C48E60798EF0}" dt="2026-02-18T16:20:25.974" v="2144" actId="478"/>
            <ac:grpSpMkLst>
              <pc:docMk/>
              <pc:sldMasterMk cId="0" sldId="2147483648"/>
              <pc:sldLayoutMk cId="4190181881" sldId="2147483663"/>
              <ac:grpSpMk id="37" creationId="{5413C2FE-1F6F-9AFD-1CAD-A15EE9AEEBF9}"/>
            </ac:grpSpMkLst>
          </pc:grpChg>
          <pc:grpChg chg="del">
            <ac:chgData name="Christina Unger" userId="c70fb6a1-9a22-42ca-9e19-ce028abef2c9" providerId="ADAL" clId="{E9334627-D565-47A5-BF0B-C48E60798EF0}" dt="2026-02-18T16:18:38.772" v="2110" actId="478"/>
            <ac:grpSpMkLst>
              <pc:docMk/>
              <pc:sldMasterMk cId="0" sldId="2147483648"/>
              <pc:sldLayoutMk cId="4190181881" sldId="2147483663"/>
              <ac:grpSpMk id="46" creationId="{50733221-4A8F-FD38-544A-59347C664857}"/>
            </ac:grpSpMkLst>
          </pc:grpChg>
          <pc:grpChg chg="del">
            <ac:chgData name="Christina Unger" userId="c70fb6a1-9a22-42ca-9e19-ce028abef2c9" providerId="ADAL" clId="{E9334627-D565-47A5-BF0B-C48E60798EF0}" dt="2026-02-18T16:20:58.724" v="2154" actId="478"/>
            <ac:grpSpMkLst>
              <pc:docMk/>
              <pc:sldMasterMk cId="0" sldId="2147483648"/>
              <pc:sldLayoutMk cId="4190181881" sldId="2147483663"/>
              <ac:grpSpMk id="51" creationId="{6DE92624-0E11-355A-DDC5-BF3B1AAFDD0E}"/>
            </ac:grpSpMkLst>
          </pc:grpChg>
          <pc:grpChg chg="del">
            <ac:chgData name="Christina Unger" userId="c70fb6a1-9a22-42ca-9e19-ce028abef2c9" providerId="ADAL" clId="{E9334627-D565-47A5-BF0B-C48E60798EF0}" dt="2026-02-18T16:20:22.088" v="2141" actId="478"/>
            <ac:grpSpMkLst>
              <pc:docMk/>
              <pc:sldMasterMk cId="0" sldId="2147483648"/>
              <pc:sldLayoutMk cId="4190181881" sldId="2147483663"/>
              <ac:grpSpMk id="54" creationId="{77A26A3A-A0E8-9992-8214-D25AE0F5DA54}"/>
            </ac:grpSpMkLst>
          </pc:grpChg>
          <pc:picChg chg="add del mod ord">
            <ac:chgData name="Christina Unger" userId="c70fb6a1-9a22-42ca-9e19-ce028abef2c9" providerId="ADAL" clId="{E9334627-D565-47A5-BF0B-C48E60798EF0}" dt="2026-02-18T16:20:41.400" v="2149" actId="14100"/>
            <ac:picMkLst>
              <pc:docMk/>
              <pc:sldMasterMk cId="0" sldId="2147483648"/>
              <pc:sldLayoutMk cId="4190181881" sldId="2147483663"/>
              <ac:picMk id="2" creationId="{2D7E6912-2CA5-EED8-B35E-57586B3B91DA}"/>
            </ac:picMkLst>
          </pc:picChg>
        </pc:sldLayoutChg>
      </pc:sldMasterChg>
    </pc:docChg>
  </pc:docChgLst>
  <pc:docChgLst>
    <pc:chgData name="Shannon Mahoney" userId="59ffc56b-4a07-41e9-b92b-3c3a4c069a80" providerId="ADAL" clId="{D98D1785-AE2E-47A6-99D4-58D58AF3D055}"/>
    <pc:docChg chg="modMainMaster">
      <pc:chgData name="Shannon Mahoney" userId="59ffc56b-4a07-41e9-b92b-3c3a4c069a80" providerId="ADAL" clId="{D98D1785-AE2E-47A6-99D4-58D58AF3D055}" dt="2026-02-18T15:58:15.399" v="0" actId="14100"/>
      <pc:docMkLst>
        <pc:docMk/>
      </pc:docMkLst>
      <pc:sldMasterChg chg="modSldLayout">
        <pc:chgData name="Shannon Mahoney" userId="59ffc56b-4a07-41e9-b92b-3c3a4c069a80" providerId="ADAL" clId="{D98D1785-AE2E-47A6-99D4-58D58AF3D055}" dt="2026-02-18T15:58:15.399" v="0" actId="14100"/>
        <pc:sldMasterMkLst>
          <pc:docMk/>
          <pc:sldMasterMk cId="0" sldId="2147483648"/>
        </pc:sldMasterMkLst>
        <pc:sldLayoutChg chg="modSp mod">
          <pc:chgData name="Shannon Mahoney" userId="59ffc56b-4a07-41e9-b92b-3c3a4c069a80" providerId="ADAL" clId="{D98D1785-AE2E-47A6-99D4-58D58AF3D055}" dt="2026-02-18T15:58:15.399" v="0" actId="14100"/>
          <pc:sldLayoutMkLst>
            <pc:docMk/>
            <pc:sldMasterMk cId="0" sldId="2147483648"/>
            <pc:sldLayoutMk cId="0" sldId="2147483651"/>
          </pc:sldLayoutMkLst>
          <pc:spChg chg="mod">
            <ac:chgData name="Shannon Mahoney" userId="59ffc56b-4a07-41e9-b92b-3c3a4c069a80" providerId="ADAL" clId="{D98D1785-AE2E-47A6-99D4-58D58AF3D055}" dt="2026-02-18T15:58:15.399" v="0" actId="14100"/>
            <ac:spMkLst>
              <pc:docMk/>
              <pc:sldMasterMk cId="0" sldId="2147483648"/>
              <pc:sldLayoutMk cId="0" sldId="2147483651"/>
              <ac:spMk id="38" creationId="{03E38868-2673-0CDA-4087-94088292A77D}"/>
            </ac:spMkLst>
          </pc:spChg>
        </pc:sldLayoutChg>
      </pc:sldMasterChg>
    </pc:docChg>
  </pc:docChgLst>
  <pc:docChgLst>
    <pc:chgData name="Urick, Renee" userId="25de2836-af95-4c54-98c3-98577b0db1e1" providerId="ADAL" clId="{8D12A106-83E6-45BB-BF9A-A16F70521321}"/>
    <pc:docChg chg="undo custSel modSld sldOrd">
      <pc:chgData name="Urick, Renee" userId="25de2836-af95-4c54-98c3-98577b0db1e1" providerId="ADAL" clId="{8D12A106-83E6-45BB-BF9A-A16F70521321}" dt="2026-02-18T20:30:17.203" v="7" actId="20577"/>
      <pc:docMkLst>
        <pc:docMk/>
      </pc:docMkLst>
      <pc:sldChg chg="ord">
        <pc:chgData name="Urick, Renee" userId="25de2836-af95-4c54-98c3-98577b0db1e1" providerId="ADAL" clId="{8D12A106-83E6-45BB-BF9A-A16F70521321}" dt="2026-02-18T20:26:21.269" v="1"/>
        <pc:sldMkLst>
          <pc:docMk/>
          <pc:sldMk cId="1875257088" sldId="277"/>
        </pc:sldMkLst>
      </pc:sldChg>
      <pc:sldChg chg="modSp mod">
        <pc:chgData name="Urick, Renee" userId="25de2836-af95-4c54-98c3-98577b0db1e1" providerId="ADAL" clId="{8D12A106-83E6-45BB-BF9A-A16F70521321}" dt="2026-02-18T20:30:17.203" v="7" actId="20577"/>
        <pc:sldMkLst>
          <pc:docMk/>
          <pc:sldMk cId="1311738356" sldId="301"/>
        </pc:sldMkLst>
        <pc:spChg chg="mod">
          <ac:chgData name="Urick, Renee" userId="25de2836-af95-4c54-98c3-98577b0db1e1" providerId="ADAL" clId="{8D12A106-83E6-45BB-BF9A-A16F70521321}" dt="2026-02-18T20:30:17.203" v="7" actId="20577"/>
          <ac:spMkLst>
            <pc:docMk/>
            <pc:sldMk cId="1311738356" sldId="301"/>
            <ac:spMk id="3" creationId="{4512CB21-AAF0-B9C1-ADB3-F03469A8292F}"/>
          </ac:spMkLst>
        </pc:spChg>
      </pc:sldChg>
    </pc:docChg>
  </pc:docChgLst>
  <pc:docChgLst>
    <pc:chgData name="c-shmahone@pa.gov" userId="S::urn:spo:guest#c-shmahone@pa.gov::" providerId="AD" clId="Web-{A7AFC143-2841-3E98-8B32-7C36E29074A1}"/>
    <pc:docChg chg="modSld">
      <pc:chgData name="c-shmahone@pa.gov" userId="S::urn:spo:guest#c-shmahone@pa.gov::" providerId="AD" clId="Web-{A7AFC143-2841-3E98-8B32-7C36E29074A1}" dt="2026-02-18T17:33:45.053" v="50" actId="14100"/>
      <pc:docMkLst>
        <pc:docMk/>
      </pc:docMkLst>
      <pc:sldChg chg="modSp">
        <pc:chgData name="c-shmahone@pa.gov" userId="S::urn:spo:guest#c-shmahone@pa.gov::" providerId="AD" clId="Web-{A7AFC143-2841-3E98-8B32-7C36E29074A1}" dt="2026-02-18T17:18:52.371" v="0" actId="20577"/>
        <pc:sldMkLst>
          <pc:docMk/>
          <pc:sldMk cId="955646078" sldId="260"/>
        </pc:sldMkLst>
        <pc:spChg chg="mod">
          <ac:chgData name="c-shmahone@pa.gov" userId="S::urn:spo:guest#c-shmahone@pa.gov::" providerId="AD" clId="Web-{A7AFC143-2841-3E98-8B32-7C36E29074A1}" dt="2026-02-18T17:18:52.371" v="0" actId="20577"/>
          <ac:spMkLst>
            <pc:docMk/>
            <pc:sldMk cId="955646078" sldId="260"/>
            <ac:spMk id="2" creationId="{F07F8E79-1D78-BE66-8018-FA21CC4C9DF7}"/>
          </ac:spMkLst>
        </pc:spChg>
      </pc:sldChg>
      <pc:sldChg chg="modSp">
        <pc:chgData name="c-shmahone@pa.gov" userId="S::urn:spo:guest#c-shmahone@pa.gov::" providerId="AD" clId="Web-{A7AFC143-2841-3E98-8B32-7C36E29074A1}" dt="2026-02-18T17:19:36.754" v="6"/>
        <pc:sldMkLst>
          <pc:docMk/>
          <pc:sldMk cId="1982139129" sldId="262"/>
        </pc:sldMkLst>
        <pc:spChg chg="mod">
          <ac:chgData name="c-shmahone@pa.gov" userId="S::urn:spo:guest#c-shmahone@pa.gov::" providerId="AD" clId="Web-{A7AFC143-2841-3E98-8B32-7C36E29074A1}" dt="2026-02-18T17:19:36.754" v="6"/>
          <ac:spMkLst>
            <pc:docMk/>
            <pc:sldMk cId="1982139129" sldId="262"/>
            <ac:spMk id="2" creationId="{7D310E37-C213-86BD-B740-45971FD19A29}"/>
          </ac:spMkLst>
        </pc:spChg>
        <pc:spChg chg="mod">
          <ac:chgData name="c-shmahone@pa.gov" userId="S::urn:spo:guest#c-shmahone@pa.gov::" providerId="AD" clId="Web-{A7AFC143-2841-3E98-8B32-7C36E29074A1}" dt="2026-02-18T17:19:25.236" v="3" actId="1076"/>
          <ac:spMkLst>
            <pc:docMk/>
            <pc:sldMk cId="1982139129" sldId="262"/>
            <ac:spMk id="4" creationId="{9C4BDEB1-4F34-A4A6-44FE-77DB0700E594}"/>
          </ac:spMkLst>
        </pc:spChg>
        <pc:grpChg chg="mod">
          <ac:chgData name="c-shmahone@pa.gov" userId="S::urn:spo:guest#c-shmahone@pa.gov::" providerId="AD" clId="Web-{A7AFC143-2841-3E98-8B32-7C36E29074A1}" dt="2026-02-18T17:19:25.221" v="2" actId="1076"/>
          <ac:grpSpMkLst>
            <pc:docMk/>
            <pc:sldMk cId="1982139129" sldId="262"/>
            <ac:grpSpMk id="8" creationId="{E285DF7D-338C-6FF9-F72D-C2FB63B7116D}"/>
          </ac:grpSpMkLst>
        </pc:grpChg>
      </pc:sldChg>
      <pc:sldChg chg="modSp">
        <pc:chgData name="c-shmahone@pa.gov" userId="S::urn:spo:guest#c-shmahone@pa.gov::" providerId="AD" clId="Web-{A7AFC143-2841-3E98-8B32-7C36E29074A1}" dt="2026-02-18T17:20:22.698" v="8" actId="1076"/>
        <pc:sldMkLst>
          <pc:docMk/>
          <pc:sldMk cId="3499124016" sldId="264"/>
        </pc:sldMkLst>
        <pc:spChg chg="mod">
          <ac:chgData name="c-shmahone@pa.gov" userId="S::urn:spo:guest#c-shmahone@pa.gov::" providerId="AD" clId="Web-{A7AFC143-2841-3E98-8B32-7C36E29074A1}" dt="2026-02-18T17:20:22.698" v="8" actId="1076"/>
          <ac:spMkLst>
            <pc:docMk/>
            <pc:sldMk cId="3499124016" sldId="264"/>
            <ac:spMk id="4" creationId="{CCF34528-8A23-99D1-1EFE-531C06D89B2C}"/>
          </ac:spMkLst>
        </pc:spChg>
      </pc:sldChg>
      <pc:sldChg chg="modSp">
        <pc:chgData name="c-shmahone@pa.gov" userId="S::urn:spo:guest#c-shmahone@pa.gov::" providerId="AD" clId="Web-{A7AFC143-2841-3E98-8B32-7C36E29074A1}" dt="2026-02-18T17:21:15.485" v="17" actId="14100"/>
        <pc:sldMkLst>
          <pc:docMk/>
          <pc:sldMk cId="153241818" sldId="272"/>
        </pc:sldMkLst>
        <pc:spChg chg="mod">
          <ac:chgData name="c-shmahone@pa.gov" userId="S::urn:spo:guest#c-shmahone@pa.gov::" providerId="AD" clId="Web-{A7AFC143-2841-3E98-8B32-7C36E29074A1}" dt="2026-02-18T17:21:15.485" v="17" actId="14100"/>
          <ac:spMkLst>
            <pc:docMk/>
            <pc:sldMk cId="153241818" sldId="272"/>
            <ac:spMk id="4" creationId="{C3AFB7D7-CCF4-1217-7CB7-B7ADEB918881}"/>
          </ac:spMkLst>
        </pc:spChg>
      </pc:sldChg>
      <pc:sldChg chg="modSp">
        <pc:chgData name="c-shmahone@pa.gov" userId="S::urn:spo:guest#c-shmahone@pa.gov::" providerId="AD" clId="Web-{A7AFC143-2841-3E98-8B32-7C36E29074A1}" dt="2026-02-18T17:22:55.620" v="19" actId="20577"/>
        <pc:sldMkLst>
          <pc:docMk/>
          <pc:sldMk cId="147105750" sldId="284"/>
        </pc:sldMkLst>
        <pc:spChg chg="mod">
          <ac:chgData name="c-shmahone@pa.gov" userId="S::urn:spo:guest#c-shmahone@pa.gov::" providerId="AD" clId="Web-{A7AFC143-2841-3E98-8B32-7C36E29074A1}" dt="2026-02-18T17:22:55.620" v="19" actId="20577"/>
          <ac:spMkLst>
            <pc:docMk/>
            <pc:sldMk cId="147105750" sldId="284"/>
            <ac:spMk id="3" creationId="{453F3609-E8C4-7E43-072B-F4DE6CEDA5D3}"/>
          </ac:spMkLst>
        </pc:spChg>
      </pc:sldChg>
      <pc:sldChg chg="modSp">
        <pc:chgData name="c-shmahone@pa.gov" userId="S::urn:spo:guest#c-shmahone@pa.gov::" providerId="AD" clId="Web-{A7AFC143-2841-3E98-8B32-7C36E29074A1}" dt="2026-02-18T17:28:31.560" v="20" actId="1076"/>
        <pc:sldMkLst>
          <pc:docMk/>
          <pc:sldMk cId="3281433827" sldId="287"/>
        </pc:sldMkLst>
        <pc:spChg chg="mod">
          <ac:chgData name="c-shmahone@pa.gov" userId="S::urn:spo:guest#c-shmahone@pa.gov::" providerId="AD" clId="Web-{A7AFC143-2841-3E98-8B32-7C36E29074A1}" dt="2026-02-18T17:28:31.560" v="20" actId="1076"/>
          <ac:spMkLst>
            <pc:docMk/>
            <pc:sldMk cId="3281433827" sldId="287"/>
            <ac:spMk id="3" creationId="{9658C62B-43AB-0BB9-1C3D-AFFDE5E10857}"/>
          </ac:spMkLst>
        </pc:spChg>
      </pc:sldChg>
      <pc:sldChg chg="modSp">
        <pc:chgData name="c-shmahone@pa.gov" userId="S::urn:spo:guest#c-shmahone@pa.gov::" providerId="AD" clId="Web-{A7AFC143-2841-3E98-8B32-7C36E29074A1}" dt="2026-02-18T17:29:05.280" v="26" actId="20577"/>
        <pc:sldMkLst>
          <pc:docMk/>
          <pc:sldMk cId="817076640" sldId="291"/>
        </pc:sldMkLst>
        <pc:spChg chg="mod">
          <ac:chgData name="c-shmahone@pa.gov" userId="S::urn:spo:guest#c-shmahone@pa.gov::" providerId="AD" clId="Web-{A7AFC143-2841-3E98-8B32-7C36E29074A1}" dt="2026-02-18T17:29:05.280" v="26" actId="20577"/>
          <ac:spMkLst>
            <pc:docMk/>
            <pc:sldMk cId="817076640" sldId="291"/>
            <ac:spMk id="3" creationId="{09587029-B421-668E-3030-AF6612F19F02}"/>
          </ac:spMkLst>
        </pc:spChg>
      </pc:sldChg>
      <pc:sldChg chg="modSp">
        <pc:chgData name="c-shmahone@pa.gov" userId="S::urn:spo:guest#c-shmahone@pa.gov::" providerId="AD" clId="Web-{A7AFC143-2841-3E98-8B32-7C36E29074A1}" dt="2026-02-18T17:33:45.053" v="50" actId="14100"/>
        <pc:sldMkLst>
          <pc:docMk/>
          <pc:sldMk cId="827387620" sldId="295"/>
        </pc:sldMkLst>
        <pc:spChg chg="mod">
          <ac:chgData name="c-shmahone@pa.gov" userId="S::urn:spo:guest#c-shmahone@pa.gov::" providerId="AD" clId="Web-{A7AFC143-2841-3E98-8B32-7C36E29074A1}" dt="2026-02-18T17:33:45.053" v="50" actId="14100"/>
          <ac:spMkLst>
            <pc:docMk/>
            <pc:sldMk cId="827387620" sldId="295"/>
            <ac:spMk id="3" creationId="{5A2488B7-102E-CED2-B3DD-EA3AB9CCA601}"/>
          </ac:spMkLst>
        </pc:spChg>
      </pc:sldChg>
      <pc:sldChg chg="modSp">
        <pc:chgData name="c-shmahone@pa.gov" userId="S::urn:spo:guest#c-shmahone@pa.gov::" providerId="AD" clId="Web-{A7AFC143-2841-3E98-8B32-7C36E29074A1}" dt="2026-02-18T17:32:44.708" v="49" actId="14100"/>
        <pc:sldMkLst>
          <pc:docMk/>
          <pc:sldMk cId="2100658554" sldId="296"/>
        </pc:sldMkLst>
        <pc:spChg chg="mod">
          <ac:chgData name="c-shmahone@pa.gov" userId="S::urn:spo:guest#c-shmahone@pa.gov::" providerId="AD" clId="Web-{A7AFC143-2841-3E98-8B32-7C36E29074A1}" dt="2026-02-18T17:32:44.708" v="49" actId="14100"/>
          <ac:spMkLst>
            <pc:docMk/>
            <pc:sldMk cId="2100658554" sldId="296"/>
            <ac:spMk id="3" creationId="{D8B7B5F3-1031-A4E4-0790-54E5449BC8BE}"/>
          </ac:spMkLst>
        </pc:spChg>
        <pc:spChg chg="mod">
          <ac:chgData name="c-shmahone@pa.gov" userId="S::urn:spo:guest#c-shmahone@pa.gov::" providerId="AD" clId="Web-{A7AFC143-2841-3E98-8B32-7C36E29074A1}" dt="2026-02-18T17:32:31.645" v="46" actId="1076"/>
          <ac:spMkLst>
            <pc:docMk/>
            <pc:sldMk cId="2100658554" sldId="296"/>
            <ac:spMk id="5" creationId="{AA71826E-B2EF-DB22-D7E4-1F22C7AEE3C8}"/>
          </ac:spMkLst>
        </pc:spChg>
        <pc:spChg chg="mod">
          <ac:chgData name="c-shmahone@pa.gov" userId="S::urn:spo:guest#c-shmahone@pa.gov::" providerId="AD" clId="Web-{A7AFC143-2841-3E98-8B32-7C36E29074A1}" dt="2026-02-18T17:32:24.004" v="45" actId="1076"/>
          <ac:spMkLst>
            <pc:docMk/>
            <pc:sldMk cId="2100658554" sldId="296"/>
            <ac:spMk id="6" creationId="{7AEB1A0D-3247-F41D-54FA-C4E638CEE9F5}"/>
          </ac:spMkLst>
        </pc:spChg>
      </pc:sldChg>
      <pc:sldChg chg="modSp">
        <pc:chgData name="c-shmahone@pa.gov" userId="S::urn:spo:guest#c-shmahone@pa.gov::" providerId="AD" clId="Web-{A7AFC143-2841-3E98-8B32-7C36E29074A1}" dt="2026-02-18T17:30:30.610" v="32" actId="1076"/>
        <pc:sldMkLst>
          <pc:docMk/>
          <pc:sldMk cId="3812790836" sldId="298"/>
        </pc:sldMkLst>
        <pc:spChg chg="mod">
          <ac:chgData name="c-shmahone@pa.gov" userId="S::urn:spo:guest#c-shmahone@pa.gov::" providerId="AD" clId="Web-{A7AFC143-2841-3E98-8B32-7C36E29074A1}" dt="2026-02-18T17:30:30.610" v="32" actId="1076"/>
          <ac:spMkLst>
            <pc:docMk/>
            <pc:sldMk cId="3812790836" sldId="298"/>
            <ac:spMk id="4" creationId="{E87EA997-92F7-C304-8B9D-6A2B74FA5D71}"/>
          </ac:spMkLst>
        </pc:spChg>
      </pc:sldChg>
      <pc:sldChg chg="modSp">
        <pc:chgData name="c-shmahone@pa.gov" userId="S::urn:spo:guest#c-shmahone@pa.gov::" providerId="AD" clId="Web-{A7AFC143-2841-3E98-8B32-7C36E29074A1}" dt="2026-02-18T17:31:16.987" v="39" actId="1076"/>
        <pc:sldMkLst>
          <pc:docMk/>
          <pc:sldMk cId="3230102655" sldId="299"/>
        </pc:sldMkLst>
        <pc:spChg chg="mod">
          <ac:chgData name="c-shmahone@pa.gov" userId="S::urn:spo:guest#c-shmahone@pa.gov::" providerId="AD" clId="Web-{A7AFC143-2841-3E98-8B32-7C36E29074A1}" dt="2026-02-18T17:31:01.471" v="36" actId="1076"/>
          <ac:spMkLst>
            <pc:docMk/>
            <pc:sldMk cId="3230102655" sldId="299"/>
            <ac:spMk id="2" creationId="{A2383A66-6C01-B94F-E7F3-D43555FDECAE}"/>
          </ac:spMkLst>
        </pc:spChg>
        <pc:spChg chg="mod">
          <ac:chgData name="c-shmahone@pa.gov" userId="S::urn:spo:guest#c-shmahone@pa.gov::" providerId="AD" clId="Web-{A7AFC143-2841-3E98-8B32-7C36E29074A1}" dt="2026-02-18T17:31:16.987" v="39" actId="1076"/>
          <ac:spMkLst>
            <pc:docMk/>
            <pc:sldMk cId="3230102655" sldId="299"/>
            <ac:spMk id="3" creationId="{D5269382-FC0C-9AD3-A265-113D6986FA2B}"/>
          </ac:spMkLst>
        </pc:spChg>
      </pc:sldChg>
      <pc:sldChg chg="modSp">
        <pc:chgData name="c-shmahone@pa.gov" userId="S::urn:spo:guest#c-shmahone@pa.gov::" providerId="AD" clId="Web-{A7AFC143-2841-3E98-8B32-7C36E29074A1}" dt="2026-02-18T17:31:28.628" v="42" actId="20577"/>
        <pc:sldMkLst>
          <pc:docMk/>
          <pc:sldMk cId="3488199734" sldId="300"/>
        </pc:sldMkLst>
        <pc:spChg chg="mod">
          <ac:chgData name="c-shmahone@pa.gov" userId="S::urn:spo:guest#c-shmahone@pa.gov::" providerId="AD" clId="Web-{A7AFC143-2841-3E98-8B32-7C36E29074A1}" dt="2026-02-18T17:31:28.628" v="42" actId="20577"/>
          <ac:spMkLst>
            <pc:docMk/>
            <pc:sldMk cId="3488199734" sldId="300"/>
            <ac:spMk id="5" creationId="{3E443C93-A5CF-48DD-3692-D99C45069B00}"/>
          </ac:spMkLst>
        </pc:spChg>
      </pc:sldChg>
    </pc:docChg>
  </pc:docChgLst>
  <pc:docChgLst>
    <pc:chgData name="Urick, Renee" userId="S::c-reurick@pa.gov::25de2836-af95-4c54-98c3-98577b0db1e1" providerId="AD" clId="Web-{95C16BAB-A666-8281-E984-D81B2D4A6C3B}"/>
    <pc:docChg chg="mod">
      <pc:chgData name="Urick, Renee" userId="S::c-reurick@pa.gov::25de2836-af95-4c54-98c3-98577b0db1e1" providerId="AD" clId="Web-{95C16BAB-A666-8281-E984-D81B2D4A6C3B}" dt="2026-02-18T20:21:02.848" v="0"/>
      <pc:docMkLst>
        <pc:docMk/>
      </pc:docMkLst>
    </pc:docChg>
  </pc:docChgLst>
  <pc:docChgLst>
    <pc:chgData name="Unger, Christy" userId="S::c-cunger@pa.gov::865a623e-d315-4c71-b3de-d619d669b52a" providerId="AD" clId="Web-{ADC8B658-DCC0-FAE7-B650-1E9E357D4567}"/>
    <pc:docChg chg="mod modSld">
      <pc:chgData name="Unger, Christy" userId="S::c-cunger@pa.gov::865a623e-d315-4c71-b3de-d619d669b52a" providerId="AD" clId="Web-{ADC8B658-DCC0-FAE7-B650-1E9E357D4567}" dt="2026-02-19T14:43:35.045" v="39" actId="1076"/>
      <pc:docMkLst>
        <pc:docMk/>
      </pc:docMkLst>
      <pc:sldChg chg="modSp">
        <pc:chgData name="Unger, Christy" userId="S::c-cunger@pa.gov::865a623e-d315-4c71-b3de-d619d669b52a" providerId="AD" clId="Web-{ADC8B658-DCC0-FAE7-B650-1E9E357D4567}" dt="2026-02-19T14:43:35.045" v="39" actId="1076"/>
        <pc:sldMkLst>
          <pc:docMk/>
          <pc:sldMk cId="2915997458" sldId="257"/>
        </pc:sldMkLst>
        <pc:spChg chg="mod">
          <ac:chgData name="Unger, Christy" userId="S::c-cunger@pa.gov::865a623e-d315-4c71-b3de-d619d669b52a" providerId="AD" clId="Web-{ADC8B658-DCC0-FAE7-B650-1E9E357D4567}" dt="2026-02-19T14:43:35.045" v="39" actId="1076"/>
          <ac:spMkLst>
            <pc:docMk/>
            <pc:sldMk cId="2915997458" sldId="257"/>
            <ac:spMk id="2" creationId="{2559E30F-0B51-9CCE-ACB8-48C60D8F8C1D}"/>
          </ac:spMkLst>
        </pc:spChg>
      </pc:sldChg>
      <pc:sldChg chg="modSp">
        <pc:chgData name="Unger, Christy" userId="S::c-cunger@pa.gov::865a623e-d315-4c71-b3de-d619d669b52a" providerId="AD" clId="Web-{ADC8B658-DCC0-FAE7-B650-1E9E357D4567}" dt="2026-02-19T13:48:57.854" v="34" actId="20577"/>
        <pc:sldMkLst>
          <pc:docMk/>
          <pc:sldMk cId="3230102655" sldId="299"/>
        </pc:sldMkLst>
        <pc:spChg chg="mod">
          <ac:chgData name="Unger, Christy" userId="S::c-cunger@pa.gov::865a623e-d315-4c71-b3de-d619d669b52a" providerId="AD" clId="Web-{ADC8B658-DCC0-FAE7-B650-1E9E357D4567}" dt="2026-02-19T13:48:57.854" v="34" actId="20577"/>
          <ac:spMkLst>
            <pc:docMk/>
            <pc:sldMk cId="3230102655" sldId="299"/>
            <ac:spMk id="3" creationId="{D5269382-FC0C-9AD3-A265-113D6986FA2B}"/>
          </ac:spMkLst>
        </pc:spChg>
      </pc:sldChg>
    </pc:docChg>
  </pc:docChgLst>
  <pc:docChgLst>
    <pc:chgData name="Unger, Christy" userId="S::c-cunger@pa.gov::865a623e-d315-4c71-b3de-d619d669b52a" providerId="AD" clId="Web-{6671707F-12A7-8440-B10E-871E29D7E7D4}"/>
    <pc:docChg chg="modSld">
      <pc:chgData name="Unger, Christy" userId="S::c-cunger@pa.gov::865a623e-d315-4c71-b3de-d619d669b52a" providerId="AD" clId="Web-{6671707F-12A7-8440-B10E-871E29D7E7D4}" dt="2026-02-18T22:15:08.180" v="5" actId="20577"/>
      <pc:docMkLst>
        <pc:docMk/>
      </pc:docMkLst>
      <pc:sldChg chg="modSp">
        <pc:chgData name="Unger, Christy" userId="S::c-cunger@pa.gov::865a623e-d315-4c71-b3de-d619d669b52a" providerId="AD" clId="Web-{6671707F-12A7-8440-B10E-871E29D7E7D4}" dt="2026-02-18T22:13:58.726" v="1" actId="20577"/>
        <pc:sldMkLst>
          <pc:docMk/>
          <pc:sldMk cId="955646078" sldId="260"/>
        </pc:sldMkLst>
        <pc:spChg chg="mod">
          <ac:chgData name="Unger, Christy" userId="S::c-cunger@pa.gov::865a623e-d315-4c71-b3de-d619d669b52a" providerId="AD" clId="Web-{6671707F-12A7-8440-B10E-871E29D7E7D4}" dt="2026-02-18T22:13:58.726" v="1" actId="20577"/>
          <ac:spMkLst>
            <pc:docMk/>
            <pc:sldMk cId="955646078" sldId="260"/>
            <ac:spMk id="3" creationId="{ACC0CC89-0D9D-FF82-3CAA-CD1972CF107A}"/>
          </ac:spMkLst>
        </pc:spChg>
      </pc:sldChg>
      <pc:sldChg chg="modSp">
        <pc:chgData name="Unger, Christy" userId="S::c-cunger@pa.gov::865a623e-d315-4c71-b3de-d619d669b52a" providerId="AD" clId="Web-{6671707F-12A7-8440-B10E-871E29D7E7D4}" dt="2026-02-18T22:14:39.008" v="2" actId="14100"/>
        <pc:sldMkLst>
          <pc:docMk/>
          <pc:sldMk cId="1627110607" sldId="279"/>
        </pc:sldMkLst>
        <pc:spChg chg="mod">
          <ac:chgData name="Unger, Christy" userId="S::c-cunger@pa.gov::865a623e-d315-4c71-b3de-d619d669b52a" providerId="AD" clId="Web-{6671707F-12A7-8440-B10E-871E29D7E7D4}" dt="2026-02-18T22:14:39.008" v="2" actId="14100"/>
          <ac:spMkLst>
            <pc:docMk/>
            <pc:sldMk cId="1627110607" sldId="279"/>
            <ac:spMk id="3" creationId="{D048CA5F-CFA9-3243-ADEB-ABD6E8821B54}"/>
          </ac:spMkLst>
        </pc:spChg>
      </pc:sldChg>
      <pc:sldChg chg="modSp modCm">
        <pc:chgData name="Unger, Christy" userId="S::c-cunger@pa.gov::865a623e-d315-4c71-b3de-d619d669b52a" providerId="AD" clId="Web-{6671707F-12A7-8440-B10E-871E29D7E7D4}" dt="2026-02-18T22:15:08.180" v="5" actId="20577"/>
        <pc:sldMkLst>
          <pc:docMk/>
          <pc:sldMk cId="1311738356" sldId="301"/>
        </pc:sldMkLst>
        <pc:spChg chg="mod">
          <ac:chgData name="Unger, Christy" userId="S::c-cunger@pa.gov::865a623e-d315-4c71-b3de-d619d669b52a" providerId="AD" clId="Web-{6671707F-12A7-8440-B10E-871E29D7E7D4}" dt="2026-02-18T22:15:08.180" v="5" actId="20577"/>
          <ac:spMkLst>
            <pc:docMk/>
            <pc:sldMk cId="1311738356" sldId="301"/>
            <ac:spMk id="3" creationId="{4512CB21-AAF0-B9C1-ADB3-F03469A8292F}"/>
          </ac:spMkLst>
        </pc:spChg>
        <pc:extLst>
          <p:ext xmlns:p="http://schemas.openxmlformats.org/presentationml/2006/main" uri="{D6D511B9-2390-475A-947B-AFAB55BFBCF1}">
            <pc226:cmChg xmlns:pc226="http://schemas.microsoft.com/office/powerpoint/2022/06/main/command" chg="mod">
              <pc226:chgData name="Unger, Christy" userId="S::c-cunger@pa.gov::865a623e-d315-4c71-b3de-d619d669b52a" providerId="AD" clId="Web-{6671707F-12A7-8440-B10E-871E29D7E7D4}" dt="2026-02-18T22:15:02.367" v="4" actId="20577"/>
              <pc2:cmMkLst xmlns:pc2="http://schemas.microsoft.com/office/powerpoint/2019/9/main/command">
                <pc:docMk/>
                <pc:sldMk cId="1311738356" sldId="301"/>
                <pc2:cmMk id="{9B84B995-A898-4113-8438-ECC2A7C46C7B}"/>
              </pc2:cmMkLst>
            </pc226:cmChg>
          </p:ext>
        </pc:ext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19.02.2026</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Say: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Welcome to SAP Team Maintenance this session will be ___ </a:t>
            </a:r>
            <a:r>
              <a:rPr lang="en-US" err="1"/>
              <a:t>hrs</a:t>
            </a:r>
            <a:r>
              <a:rPr lang="en-US"/>
              <a:t> long.</a:t>
            </a:r>
          </a:p>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1</a:t>
            </a:fld>
            <a:endParaRPr lang="cs-CZ"/>
          </a:p>
        </p:txBody>
      </p:sp>
    </p:spTree>
    <p:extLst>
      <p:ext uri="{BB962C8B-B14F-4D97-AF65-F5344CB8AC3E}">
        <p14:creationId xmlns:p14="http://schemas.microsoft.com/office/powerpoint/2010/main" val="1797772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a:t>Say: </a:t>
            </a:r>
          </a:p>
          <a:p>
            <a:r>
              <a:rPr lang="en-US"/>
              <a:t>This slide shows the team data we will review in the Referral Phase.</a:t>
            </a:r>
          </a:p>
          <a:p>
            <a:endParaRPr lang="en-US"/>
          </a:p>
          <a:p>
            <a:r>
              <a:rPr lang="en-US"/>
              <a:t>Facilitator note: Remember that you will have copied these graphs from your data template (after entering in your team's 4092 data from the previous year).</a:t>
            </a:r>
          </a:p>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10</a:t>
            </a:fld>
            <a:endParaRPr lang="cs-CZ"/>
          </a:p>
        </p:txBody>
      </p:sp>
    </p:spTree>
    <p:extLst>
      <p:ext uri="{BB962C8B-B14F-4D97-AF65-F5344CB8AC3E}">
        <p14:creationId xmlns:p14="http://schemas.microsoft.com/office/powerpoint/2010/main" val="29810389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a:t>Say:</a:t>
            </a:r>
          </a:p>
          <a:p>
            <a:r>
              <a:rPr lang="en-US"/>
              <a:t>Is there anything that stands out in our data?</a:t>
            </a:r>
          </a:p>
          <a:p>
            <a:endParaRPr lang="en-US"/>
          </a:p>
          <a:p>
            <a:r>
              <a:rPr lang="en-US"/>
              <a:t>Facilitator note: </a:t>
            </a:r>
          </a:p>
          <a:p>
            <a:r>
              <a:rPr lang="en-US"/>
              <a:t>Referrals by gender can help ensure your district population is reflected in the SAP referrals your team receives.  </a:t>
            </a:r>
          </a:p>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11</a:t>
            </a:fld>
            <a:endParaRPr lang="cs-CZ"/>
          </a:p>
        </p:txBody>
      </p:sp>
    </p:spTree>
    <p:extLst>
      <p:ext uri="{BB962C8B-B14F-4D97-AF65-F5344CB8AC3E}">
        <p14:creationId xmlns:p14="http://schemas.microsoft.com/office/powerpoint/2010/main" val="37548760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a:t>Say: Are all grades represented?</a:t>
            </a:r>
          </a:p>
          <a:p>
            <a:endParaRPr lang="en-US"/>
          </a:p>
          <a:p>
            <a:r>
              <a:rPr lang="en-US"/>
              <a:t>Say: Does the distribution of referrals seem appropriate?</a:t>
            </a:r>
          </a:p>
          <a:p>
            <a:endParaRPr lang="en-US"/>
          </a:p>
          <a:p>
            <a:r>
              <a:rPr lang="en-US"/>
              <a:t>Facilitator note: Discuss whether the data is reflective of your school population.  </a:t>
            </a:r>
          </a:p>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12</a:t>
            </a:fld>
            <a:endParaRPr lang="cs-CZ"/>
          </a:p>
        </p:txBody>
      </p:sp>
    </p:spTree>
    <p:extLst>
      <p:ext uri="{BB962C8B-B14F-4D97-AF65-F5344CB8AC3E}">
        <p14:creationId xmlns:p14="http://schemas.microsoft.com/office/powerpoint/2010/main" val="4010667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a:t>Say: Are there any gaps/groups that are not making referrals?</a:t>
            </a:r>
          </a:p>
          <a:p>
            <a:endParaRPr lang="en-US"/>
          </a:p>
          <a:p>
            <a:r>
              <a:rPr lang="en-US"/>
              <a:t>Facilitator note:</a:t>
            </a:r>
          </a:p>
          <a:p>
            <a:r>
              <a:rPr lang="en-US"/>
              <a:t>If there are groups who do not make many referrals, it may indicate they need more information on SAP.  It's important to regularly review when and how to make a referral. </a:t>
            </a:r>
          </a:p>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13</a:t>
            </a:fld>
            <a:endParaRPr lang="cs-CZ"/>
          </a:p>
        </p:txBody>
      </p:sp>
    </p:spTree>
    <p:extLst>
      <p:ext uri="{BB962C8B-B14F-4D97-AF65-F5344CB8AC3E}">
        <p14:creationId xmlns:p14="http://schemas.microsoft.com/office/powerpoint/2010/main" val="17621710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a:t>Say: As you look at the referral reasons, are there any that seem higher or lower than expected? </a:t>
            </a:r>
          </a:p>
          <a:p>
            <a:endParaRPr lang="en-US"/>
          </a:p>
          <a:p>
            <a:r>
              <a:rPr lang="en-US"/>
              <a:t>Facilitator note:</a:t>
            </a:r>
          </a:p>
          <a:p>
            <a:r>
              <a:rPr lang="en-US"/>
              <a:t>If a category is lower than expected, discuss how those concerns are being handled and develop ideas for how to resolve </a:t>
            </a:r>
          </a:p>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14</a:t>
            </a:fld>
            <a:endParaRPr lang="cs-CZ"/>
          </a:p>
        </p:txBody>
      </p:sp>
    </p:spTree>
    <p:extLst>
      <p:ext uri="{BB962C8B-B14F-4D97-AF65-F5344CB8AC3E}">
        <p14:creationId xmlns:p14="http://schemas.microsoft.com/office/powerpoint/2010/main" val="27318595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a:t>Facilitator note: </a:t>
            </a:r>
          </a:p>
          <a:p>
            <a:r>
              <a:rPr lang="en-US"/>
              <a:t>Review the questions on the slide as a team.</a:t>
            </a:r>
          </a:p>
          <a:p>
            <a:endParaRPr lang="en-US"/>
          </a:p>
          <a:p>
            <a:r>
              <a:rPr lang="en-US"/>
              <a:t>Helpful tip:</a:t>
            </a:r>
          </a:p>
          <a:p>
            <a:r>
              <a:rPr lang="en-US"/>
              <a:t>It is helpful to share your referral process with staff, families, and students annually.</a:t>
            </a:r>
          </a:p>
          <a:p>
            <a:endParaRPr lang="en-US"/>
          </a:p>
          <a:p>
            <a:r>
              <a:rPr lang="en-US"/>
              <a:t>Referral forms can be located on the school's website for everyone to access and in Google docs for district staff.</a:t>
            </a:r>
          </a:p>
          <a:p>
            <a:endParaRPr lang="en-US"/>
          </a:p>
          <a:p>
            <a:r>
              <a:rPr lang="en-US"/>
              <a:t>When providing training for staff on SAP referral processes, you should include identifying observable behaviors that may indicate a need to make a referral to SAP.</a:t>
            </a:r>
          </a:p>
          <a:p>
            <a:endParaRPr lang="en-US"/>
          </a:p>
          <a:p>
            <a:r>
              <a:rPr lang="en-US"/>
              <a:t>There may be other teams that address other concerns. This is a good time to discuss how teams route referrals to one another, when necessary. Also,  teams should work together and share information.</a:t>
            </a:r>
          </a:p>
          <a:p>
            <a:endParaRPr lang="en-US"/>
          </a:p>
          <a:p>
            <a:r>
              <a:rPr lang="en-US"/>
              <a:t>Referrals to SAP should be representative of the district demographics (gender, grades, reasons and from a variety of sources.)</a:t>
            </a:r>
          </a:p>
          <a:p>
            <a:endParaRPr lang="en-US"/>
          </a:p>
          <a:p>
            <a:r>
              <a:rPr lang="en-US"/>
              <a:t>The team works together to process ALL referrals need to have a team discussion  to determine next steps.  </a:t>
            </a:r>
          </a:p>
          <a:p>
            <a:endParaRPr lang="en-US"/>
          </a:p>
          <a:p>
            <a:r>
              <a:rPr lang="en-US"/>
              <a:t>SAP case management duties should be rotated among SAP team members to ensure sharing the workload.</a:t>
            </a:r>
          </a:p>
          <a:p>
            <a:endParaRPr lang="en-US"/>
          </a:p>
          <a:p>
            <a:endParaRPr lang="en-US"/>
          </a:p>
          <a:p>
            <a:r>
              <a:rPr lang="en-US"/>
              <a:t>Say:</a:t>
            </a:r>
          </a:p>
          <a:p>
            <a:r>
              <a:rPr lang="en-US"/>
              <a:t>This is the last slide for the Referral Phase.  Each person should highlight any team strengths and challenges in the Referral phase on their "Evaluating Our SAP Process" document.</a:t>
            </a:r>
          </a:p>
          <a:p>
            <a:r>
              <a:rPr lang="en-US"/>
              <a:t> </a:t>
            </a:r>
          </a:p>
        </p:txBody>
      </p:sp>
      <p:sp>
        <p:nvSpPr>
          <p:cNvPr id="4" name="Slide Number Placeholder 3"/>
          <p:cNvSpPr>
            <a:spLocks noGrp="1"/>
          </p:cNvSpPr>
          <p:nvPr>
            <p:ph type="sldNum" sz="quarter" idx="5"/>
          </p:nvPr>
        </p:nvSpPr>
        <p:spPr/>
        <p:txBody>
          <a:bodyPr/>
          <a:lstStyle/>
          <a:p>
            <a:fld id="{871B2431-D351-4C6E-A3CF-9DFAC0E3E050}" type="slidenum">
              <a:rPr lang="cs-CZ" smtClean="0"/>
              <a:t>15</a:t>
            </a:fld>
            <a:endParaRPr lang="cs-CZ"/>
          </a:p>
        </p:txBody>
      </p:sp>
    </p:spTree>
    <p:extLst>
      <p:ext uri="{BB962C8B-B14F-4D97-AF65-F5344CB8AC3E}">
        <p14:creationId xmlns:p14="http://schemas.microsoft.com/office/powerpoint/2010/main" val="14658029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a:t>Say:</a:t>
            </a:r>
          </a:p>
          <a:p>
            <a:r>
              <a:rPr lang="en-US"/>
              <a:t>This is the overview slide for the Data Collection phase of SAP process.</a:t>
            </a:r>
          </a:p>
          <a:p>
            <a:endParaRPr lang="en-US"/>
          </a:p>
          <a:p>
            <a:r>
              <a:rPr lang="en-US"/>
              <a:t>Facilitator note:  </a:t>
            </a:r>
          </a:p>
          <a:p>
            <a:r>
              <a:rPr lang="en-US"/>
              <a:t>As a team, read each best practice and discuss if there are any questions or concerns.  </a:t>
            </a:r>
          </a:p>
          <a:p>
            <a:endParaRPr lang="en-US"/>
          </a:p>
          <a:p>
            <a:r>
              <a:rPr lang="en-US"/>
              <a:t>On the next few slides you will review your team's data relevant to these best practices.  You will also review a list of considerations and discuss them as a team.</a:t>
            </a:r>
          </a:p>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16</a:t>
            </a:fld>
            <a:endParaRPr lang="cs-CZ"/>
          </a:p>
        </p:txBody>
      </p:sp>
    </p:spTree>
    <p:extLst>
      <p:ext uri="{BB962C8B-B14F-4D97-AF65-F5344CB8AC3E}">
        <p14:creationId xmlns:p14="http://schemas.microsoft.com/office/powerpoint/2010/main" val="38912494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a:t>Say: </a:t>
            </a:r>
          </a:p>
          <a:p>
            <a:r>
              <a:rPr lang="en-US"/>
              <a:t>This slide shows the team data we will review in the Data Collection Phase.</a:t>
            </a:r>
          </a:p>
          <a:p>
            <a:endParaRPr lang="en-US"/>
          </a:p>
          <a:p>
            <a:r>
              <a:rPr lang="en-US"/>
              <a:t>Facilitator note: </a:t>
            </a:r>
          </a:p>
          <a:p>
            <a:r>
              <a:rPr lang="en-US"/>
              <a:t>Remember that you will have copied these graphs from your data template (after entering in your team's 4092 data from the previous year).</a:t>
            </a:r>
          </a:p>
          <a:p>
            <a:r>
              <a:rPr lang="en-US"/>
              <a:t> </a:t>
            </a:r>
          </a:p>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17</a:t>
            </a:fld>
            <a:endParaRPr lang="cs-CZ"/>
          </a:p>
        </p:txBody>
      </p:sp>
    </p:spTree>
    <p:extLst>
      <p:ext uri="{BB962C8B-B14F-4D97-AF65-F5344CB8AC3E}">
        <p14:creationId xmlns:p14="http://schemas.microsoft.com/office/powerpoint/2010/main" val="41344151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a:t>Say:</a:t>
            </a:r>
          </a:p>
          <a:p>
            <a:r>
              <a:rPr lang="en-US"/>
              <a:t>Ideally this should be 100% ensuring that data is available on all students to guide decision-making throughout the SAP process.</a:t>
            </a:r>
          </a:p>
          <a:p>
            <a:endParaRPr lang="en-US"/>
          </a:p>
          <a:p>
            <a:r>
              <a:rPr lang="en-US"/>
              <a:t>Facilitator note: </a:t>
            </a:r>
          </a:p>
          <a:p>
            <a:r>
              <a:rPr lang="en-US"/>
              <a:t>SAP teams need to collect data to make informed recommendations of supports for students.  </a:t>
            </a:r>
          </a:p>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18</a:t>
            </a:fld>
            <a:endParaRPr lang="cs-CZ"/>
          </a:p>
        </p:txBody>
      </p:sp>
    </p:spTree>
    <p:extLst>
      <p:ext uri="{BB962C8B-B14F-4D97-AF65-F5344CB8AC3E}">
        <p14:creationId xmlns:p14="http://schemas.microsoft.com/office/powerpoint/2010/main" val="5174459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a:t>Say:</a:t>
            </a:r>
          </a:p>
          <a:p>
            <a:r>
              <a:rPr lang="en-US"/>
              <a:t>Behavior checklists are a necessary part of the SAP process.  </a:t>
            </a:r>
          </a:p>
          <a:p>
            <a:endParaRPr lang="en-US"/>
          </a:p>
          <a:p>
            <a:r>
              <a:rPr lang="en-US"/>
              <a:t>Facilitator note:  </a:t>
            </a:r>
          </a:p>
          <a:p>
            <a:r>
              <a:rPr lang="en-US"/>
              <a:t>You should customize the talking points based on your SAP process:  If your team obtains parent permission prior to gathering student behavior checklists,  you may not gather these checklists for all referred students.  </a:t>
            </a:r>
          </a:p>
          <a:p>
            <a:r>
              <a:rPr lang="en-US"/>
              <a:t>However, if your team gathers behavior checklists before obtaining parental permission, you should collect behavior checklist data for ALL referrals.</a:t>
            </a:r>
          </a:p>
          <a:p>
            <a:endParaRPr lang="en-US"/>
          </a:p>
          <a:p>
            <a:r>
              <a:rPr lang="en-US"/>
              <a:t>Helpful tip:</a:t>
            </a:r>
          </a:p>
          <a:p>
            <a:r>
              <a:rPr lang="en-US"/>
              <a:t>There are sample behavior checklists on www.pnsas.org on the Teams page.  </a:t>
            </a:r>
          </a:p>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19</a:t>
            </a:fld>
            <a:endParaRPr lang="cs-CZ"/>
          </a:p>
        </p:txBody>
      </p:sp>
    </p:spTree>
    <p:extLst>
      <p:ext uri="{BB962C8B-B14F-4D97-AF65-F5344CB8AC3E}">
        <p14:creationId xmlns:p14="http://schemas.microsoft.com/office/powerpoint/2010/main" val="583184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a:t>Facilitator note: This agenda can be customized based on your needs and time available.  </a:t>
            </a:r>
          </a:p>
          <a:p>
            <a:r>
              <a:rPr lang="en-US"/>
              <a:t>If you decide to change the agenda, you will need to hide the slides you will not be using.  </a:t>
            </a:r>
          </a:p>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2</a:t>
            </a:fld>
            <a:endParaRPr lang="cs-CZ"/>
          </a:p>
        </p:txBody>
      </p:sp>
    </p:spTree>
    <p:extLst>
      <p:ext uri="{BB962C8B-B14F-4D97-AF65-F5344CB8AC3E}">
        <p14:creationId xmlns:p14="http://schemas.microsoft.com/office/powerpoint/2010/main" val="10887965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a:t>Say;</a:t>
            </a:r>
          </a:p>
          <a:p>
            <a:r>
              <a:rPr lang="en-US"/>
              <a:t>It is best practice to contact all parents, even if we are not sure if a student needs SAP support.  Parents/guardians may have important information that can help us identify concerns.</a:t>
            </a:r>
          </a:p>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20</a:t>
            </a:fld>
            <a:endParaRPr lang="cs-CZ"/>
          </a:p>
        </p:txBody>
      </p:sp>
    </p:spTree>
    <p:extLst>
      <p:ext uri="{BB962C8B-B14F-4D97-AF65-F5344CB8AC3E}">
        <p14:creationId xmlns:p14="http://schemas.microsoft.com/office/powerpoint/2010/main" val="10245565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a:p>
          <a:p>
            <a:r>
              <a:rPr lang="en-US"/>
              <a:t>Say: </a:t>
            </a:r>
          </a:p>
          <a:p>
            <a:r>
              <a:rPr lang="en-US"/>
              <a:t>Statewide SAP parent consent rates average about 60%.  How do we feel our team is doing with parent/guardian permission?</a:t>
            </a:r>
          </a:p>
          <a:p>
            <a:endParaRPr lang="en-US"/>
          </a:p>
          <a:p>
            <a:r>
              <a:rPr lang="en-US"/>
              <a:t>Helpful tip:</a:t>
            </a:r>
          </a:p>
          <a:p>
            <a:r>
              <a:rPr lang="en-US"/>
              <a:t>You may want to discuss the various areas your team could address to improve your parent permission rates such as: marketing SAP, team member visibility, revising forms, revising processes/procedures, etc. </a:t>
            </a:r>
          </a:p>
          <a:p>
            <a:endParaRPr lang="en-US"/>
          </a:p>
          <a:p>
            <a:r>
              <a:rPr lang="en-US"/>
              <a:t>The Initial Parent Conversation Checklist may help team members become more comfortable with making calls to parents.  It also contains helpful information to relay to parents, ensuring that team members are consistent with communicating information and it can help increase parent engagement.</a:t>
            </a:r>
          </a:p>
          <a:p>
            <a:endParaRPr lang="en-US"/>
          </a:p>
          <a:p>
            <a:r>
              <a:rPr lang="en-US"/>
              <a:t>Parent engagement starts long before the SAP process.  Your team might want to consider ways to increase parent engagement as a school-wide effort.</a:t>
            </a:r>
          </a:p>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21</a:t>
            </a:fld>
            <a:endParaRPr lang="cs-CZ"/>
          </a:p>
        </p:txBody>
      </p:sp>
    </p:spTree>
    <p:extLst>
      <p:ext uri="{BB962C8B-B14F-4D97-AF65-F5344CB8AC3E}">
        <p14:creationId xmlns:p14="http://schemas.microsoft.com/office/powerpoint/2010/main" val="25643358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a:t>Facilitator's note: </a:t>
            </a:r>
          </a:p>
          <a:p>
            <a:r>
              <a:rPr lang="en-US"/>
              <a:t>Review the questions on the slide as a team.</a:t>
            </a:r>
          </a:p>
          <a:p>
            <a:endParaRPr lang="en-US"/>
          </a:p>
          <a:p>
            <a:r>
              <a:rPr lang="en-US"/>
              <a:t>Helpful tips:</a:t>
            </a:r>
          </a:p>
          <a:p>
            <a:endParaRPr lang="en-US"/>
          </a:p>
          <a:p>
            <a:r>
              <a:rPr lang="en-US"/>
              <a:t>Its important to be consistent and gather data for every student referred to SAP.</a:t>
            </a:r>
          </a:p>
          <a:p>
            <a:endParaRPr lang="en-US"/>
          </a:p>
          <a:p>
            <a:r>
              <a:rPr lang="en-US"/>
              <a:t>If your checklists take too long to complete it might be time to update them. You might review the checklists during the "Form Review" portion of the maintenance.</a:t>
            </a:r>
          </a:p>
          <a:p>
            <a:endParaRPr lang="en-US"/>
          </a:p>
          <a:p>
            <a:r>
              <a:rPr lang="en-US"/>
              <a:t>Your process for conducting parent and student conversations may need to be reviewed and updated.  </a:t>
            </a:r>
          </a:p>
          <a:p>
            <a:endParaRPr lang="en-US"/>
          </a:p>
          <a:p>
            <a:r>
              <a:rPr lang="en-US"/>
              <a:t>You might consider how you are summarizing and storing your SAP data. It is important to make sure your data is kept in a way that ensures confidentiality.</a:t>
            </a:r>
          </a:p>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22</a:t>
            </a:fld>
            <a:endParaRPr lang="cs-CZ"/>
          </a:p>
        </p:txBody>
      </p:sp>
    </p:spTree>
    <p:extLst>
      <p:ext uri="{BB962C8B-B14F-4D97-AF65-F5344CB8AC3E}">
        <p14:creationId xmlns:p14="http://schemas.microsoft.com/office/powerpoint/2010/main" val="28881490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a:t>Say:</a:t>
            </a:r>
          </a:p>
          <a:p>
            <a:r>
              <a:rPr lang="en-US"/>
              <a:t>This is the overview slide for the  Action Planning phase of SAP process.</a:t>
            </a:r>
          </a:p>
          <a:p>
            <a:endParaRPr lang="en-US"/>
          </a:p>
          <a:p>
            <a:r>
              <a:rPr lang="en-US"/>
              <a:t>Facilitator note:  </a:t>
            </a:r>
          </a:p>
          <a:p>
            <a:r>
              <a:rPr lang="en-US"/>
              <a:t>As a team, read each best practice and discuss if there are any questions or concerns.  </a:t>
            </a:r>
          </a:p>
          <a:p>
            <a:endParaRPr lang="en-US"/>
          </a:p>
          <a:p>
            <a:r>
              <a:rPr lang="en-US"/>
              <a:t>On the next few slides you will review your team's data relevant to these best practices.  </a:t>
            </a:r>
          </a:p>
          <a:p>
            <a:endParaRPr lang="en-US"/>
          </a:p>
          <a:p>
            <a:r>
              <a:rPr lang="en-US"/>
              <a:t>You will also review a list of considerations and discuss them as a team.</a:t>
            </a:r>
          </a:p>
          <a:p>
            <a:endParaRPr lang="en-US"/>
          </a:p>
          <a:p>
            <a:r>
              <a:rPr lang="en-US"/>
              <a:t>The updated SAP model focuses heavily on this phase of the process.</a:t>
            </a:r>
          </a:p>
          <a:p>
            <a:endParaRPr lang="en-US"/>
          </a:p>
          <a:p>
            <a:r>
              <a:rPr lang="en-US"/>
              <a:t>Helpful tip:</a:t>
            </a:r>
          </a:p>
          <a:p>
            <a:r>
              <a:rPr lang="en-US"/>
              <a:t>If you are new to action planning, this may be an area where your Regional Coordinator can help you get started.</a:t>
            </a:r>
          </a:p>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23</a:t>
            </a:fld>
            <a:endParaRPr lang="cs-CZ"/>
          </a:p>
        </p:txBody>
      </p:sp>
    </p:spTree>
    <p:extLst>
      <p:ext uri="{BB962C8B-B14F-4D97-AF65-F5344CB8AC3E}">
        <p14:creationId xmlns:p14="http://schemas.microsoft.com/office/powerpoint/2010/main" val="15030179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a:t>Say:</a:t>
            </a:r>
          </a:p>
          <a:p>
            <a:r>
              <a:rPr lang="en-US"/>
              <a:t>This slide shows the team data we will review in the Action Planning Phase.</a:t>
            </a:r>
          </a:p>
          <a:p>
            <a:endParaRPr lang="en-US"/>
          </a:p>
          <a:p>
            <a:r>
              <a:rPr lang="en-US"/>
              <a:t>Facilitator note: </a:t>
            </a:r>
          </a:p>
          <a:p>
            <a:r>
              <a:rPr lang="en-US"/>
              <a:t>Remember that you will have copied these graphs from your data template (after entering in your team's 4092 data from the previous year).</a:t>
            </a:r>
          </a:p>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24</a:t>
            </a:fld>
            <a:endParaRPr lang="cs-CZ"/>
          </a:p>
        </p:txBody>
      </p:sp>
    </p:spTree>
    <p:extLst>
      <p:ext uri="{BB962C8B-B14F-4D97-AF65-F5344CB8AC3E}">
        <p14:creationId xmlns:p14="http://schemas.microsoft.com/office/powerpoint/2010/main" val="10124975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a:t>Say:</a:t>
            </a:r>
          </a:p>
          <a:p>
            <a:r>
              <a:rPr lang="en-US"/>
              <a:t>The first set of data that we will analyze is recommended school services. Most students referred to SAP could benefit from additional support during the school day.  </a:t>
            </a:r>
          </a:p>
          <a:p>
            <a:endParaRPr lang="en-US"/>
          </a:p>
          <a:p>
            <a:r>
              <a:rPr lang="en-US"/>
              <a:t>Facilitator note: </a:t>
            </a:r>
          </a:p>
          <a:p>
            <a:r>
              <a:rPr lang="en-US"/>
              <a:t>Review the primary school supports recommended and identify any areas that are high or low.</a:t>
            </a:r>
          </a:p>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25</a:t>
            </a:fld>
            <a:endParaRPr lang="cs-CZ"/>
          </a:p>
        </p:txBody>
      </p:sp>
    </p:spTree>
    <p:extLst>
      <p:ext uri="{BB962C8B-B14F-4D97-AF65-F5344CB8AC3E}">
        <p14:creationId xmlns:p14="http://schemas.microsoft.com/office/powerpoint/2010/main" val="38934996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a:t>Say: </a:t>
            </a:r>
          </a:p>
          <a:p>
            <a:r>
              <a:rPr lang="en-US"/>
              <a:t>This data slide shows you how often students are accessing the school services and supports the team has recommended. The statewide average for accessing supports is 87.5% and 3.4% of cases across the state had no school supports recommended. </a:t>
            </a:r>
          </a:p>
          <a:p>
            <a:endParaRPr lang="en-US"/>
          </a:p>
          <a:p>
            <a:r>
              <a:rPr lang="en-US"/>
              <a:t>Facilitator note: </a:t>
            </a:r>
          </a:p>
          <a:p>
            <a:r>
              <a:rPr lang="en-US"/>
              <a:t>If you notice that your access rates are considerably lower, you might discuss with your team any barriers that may exist to students and families accessing school supports.</a:t>
            </a:r>
          </a:p>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26</a:t>
            </a:fld>
            <a:endParaRPr lang="cs-CZ"/>
          </a:p>
        </p:txBody>
      </p:sp>
    </p:spTree>
    <p:extLst>
      <p:ext uri="{BB962C8B-B14F-4D97-AF65-F5344CB8AC3E}">
        <p14:creationId xmlns:p14="http://schemas.microsoft.com/office/powerpoint/2010/main" val="12107912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a:t>Say: </a:t>
            </a:r>
          </a:p>
          <a:p>
            <a:r>
              <a:rPr lang="en-US"/>
              <a:t>What types of school supports do we typically recommend for SAP cases?  Are there other informal supports we could access but don't think of for SAP?</a:t>
            </a:r>
          </a:p>
          <a:p>
            <a:endParaRPr lang="en-US"/>
          </a:p>
          <a:p>
            <a:r>
              <a:rPr lang="en-US"/>
              <a:t>Helpful tip: </a:t>
            </a:r>
          </a:p>
          <a:p>
            <a:r>
              <a:rPr lang="en-US"/>
              <a:t>If your team's data indicates that often "no school services are recommended", you might consider how your team can utilize additional available school supports.</a:t>
            </a:r>
          </a:p>
          <a:p>
            <a:endParaRPr lang="en-US"/>
          </a:p>
          <a:p>
            <a:r>
              <a:rPr lang="en-US"/>
              <a:t>Facilitator note: </a:t>
            </a:r>
          </a:p>
          <a:p>
            <a:r>
              <a:rPr lang="en-US"/>
              <a:t>Sometimes teams don't think to recommend student supports such as Check In/ Check Out, lunch bunch groups, or other mentoring/check ins.</a:t>
            </a:r>
          </a:p>
          <a:p>
            <a:endParaRPr lang="en-US"/>
          </a:p>
          <a:p>
            <a:r>
              <a:rPr lang="en-US"/>
              <a:t>If you are struggling to identify school supports, it might be a good idea for your team to engage in resource mapping.</a:t>
            </a:r>
          </a:p>
          <a:p>
            <a:endParaRPr lang="en-US"/>
          </a:p>
          <a:p>
            <a:r>
              <a:rPr lang="en-US"/>
              <a:t>Helpful tip:</a:t>
            </a:r>
          </a:p>
          <a:p>
            <a:r>
              <a:rPr lang="en-US"/>
              <a:t>Contact your regional coordinator for hep with resource mapping school supports.</a:t>
            </a:r>
          </a:p>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27</a:t>
            </a:fld>
            <a:endParaRPr lang="cs-CZ"/>
          </a:p>
        </p:txBody>
      </p:sp>
    </p:spTree>
    <p:extLst>
      <p:ext uri="{BB962C8B-B14F-4D97-AF65-F5344CB8AC3E}">
        <p14:creationId xmlns:p14="http://schemas.microsoft.com/office/powerpoint/2010/main" val="25718061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a:t>Say:</a:t>
            </a:r>
          </a:p>
          <a:p>
            <a:r>
              <a:rPr lang="en-US"/>
              <a:t>This slide shows what community supports our SAP team recommends for students.</a:t>
            </a:r>
          </a:p>
          <a:p>
            <a:endParaRPr lang="en-US"/>
          </a:p>
          <a:p>
            <a:r>
              <a:rPr lang="en-US"/>
              <a:t>Facilitator note: </a:t>
            </a:r>
          </a:p>
          <a:p>
            <a:r>
              <a:rPr lang="en-US"/>
              <a:t>If your team is often not recommending community supports, you might have discussions with your team about what services are available to recommend. Your SAP liaison can help your team identify community services that exist in your area.</a:t>
            </a:r>
          </a:p>
          <a:p>
            <a:endParaRPr lang="en-US"/>
          </a:p>
          <a:p>
            <a:r>
              <a:rPr lang="en-US"/>
              <a:t>Depending on the type of SAP liaison you have on your team, some of these categories may be blank.  Some schools have separate liaisons for mental health and drug and alcohol, while others have a behavioral health SAP liaison who is cross-trained in both areas.</a:t>
            </a:r>
          </a:p>
          <a:p>
            <a:endParaRPr lang="en-US"/>
          </a:p>
          <a:p>
            <a:r>
              <a:rPr lang="en-US"/>
              <a:t>If you are not sure which type of liaison you have, reach out to the liaison for clarification.  Some schools may not have access to a SAP liaison. </a:t>
            </a:r>
          </a:p>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28</a:t>
            </a:fld>
            <a:endParaRPr lang="cs-CZ"/>
          </a:p>
        </p:txBody>
      </p:sp>
    </p:spTree>
    <p:extLst>
      <p:ext uri="{BB962C8B-B14F-4D97-AF65-F5344CB8AC3E}">
        <p14:creationId xmlns:p14="http://schemas.microsoft.com/office/powerpoint/2010/main" val="39780313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a:t>Say:</a:t>
            </a:r>
          </a:p>
          <a:p>
            <a:r>
              <a:rPr lang="en-US"/>
              <a:t>This data slide shows how often students are accessing the community services and supports the team has recommended. The state average for accessing community supports is 59.6%  and 33.1% had no community supports recommended. </a:t>
            </a:r>
          </a:p>
          <a:p>
            <a:endParaRPr lang="en-US"/>
          </a:p>
          <a:p>
            <a:r>
              <a:rPr lang="en-US"/>
              <a:t>Facilitator note:</a:t>
            </a:r>
          </a:p>
          <a:p>
            <a:r>
              <a:rPr lang="en-US"/>
              <a:t>There are many factors that can impact access rates for community services like wait-lists, insurance, eligibility, and transportation. If you are noticing a decrease in community service access rates, you may want to discuss what is affecting your students' access. </a:t>
            </a:r>
          </a:p>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29</a:t>
            </a:fld>
            <a:endParaRPr lang="cs-CZ"/>
          </a:p>
        </p:txBody>
      </p:sp>
    </p:spTree>
    <p:extLst>
      <p:ext uri="{BB962C8B-B14F-4D97-AF65-F5344CB8AC3E}">
        <p14:creationId xmlns:p14="http://schemas.microsoft.com/office/powerpoint/2010/main" val="1851941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a:t>Explain the purpose of SAP team maintenance. </a:t>
            </a:r>
          </a:p>
          <a:p>
            <a:endParaRPr lang="en-US"/>
          </a:p>
          <a:p>
            <a:r>
              <a:rPr lang="en-US"/>
              <a:t>Read slide</a:t>
            </a:r>
          </a:p>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3</a:t>
            </a:fld>
            <a:endParaRPr lang="cs-CZ"/>
          </a:p>
        </p:txBody>
      </p:sp>
    </p:spTree>
    <p:extLst>
      <p:ext uri="{BB962C8B-B14F-4D97-AF65-F5344CB8AC3E}">
        <p14:creationId xmlns:p14="http://schemas.microsoft.com/office/powerpoint/2010/main" val="8477300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a:t>Say:</a:t>
            </a:r>
          </a:p>
          <a:p>
            <a:r>
              <a:rPr lang="en-US"/>
              <a:t>PNSAS recommends supports for SAP cases be documented through a SAP Action Plan. Action Plans are used to identify strengths of the student and family, prioritize identified concerns, and track and manage goals for the student.</a:t>
            </a:r>
          </a:p>
          <a:p>
            <a:r>
              <a:rPr lang="en-US"/>
              <a:t>The next several slides will review the action plan in depth. </a:t>
            </a:r>
          </a:p>
          <a:p>
            <a:endParaRPr lang="en-US"/>
          </a:p>
          <a:p>
            <a:r>
              <a:rPr lang="en-US"/>
              <a:t>Facilitator note: </a:t>
            </a:r>
          </a:p>
          <a:p>
            <a:r>
              <a:rPr lang="en-US"/>
              <a:t>Review the pieces of the action plan and identify any areas that your team feels may need improvement.</a:t>
            </a:r>
          </a:p>
          <a:p>
            <a:endParaRPr lang="en-US"/>
          </a:p>
          <a:p>
            <a:r>
              <a:rPr lang="en-US"/>
              <a:t>The action plan is a living document and can be changed as needed. </a:t>
            </a:r>
          </a:p>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30</a:t>
            </a:fld>
            <a:endParaRPr lang="cs-CZ"/>
          </a:p>
        </p:txBody>
      </p:sp>
    </p:spTree>
    <p:extLst>
      <p:ext uri="{BB962C8B-B14F-4D97-AF65-F5344CB8AC3E}">
        <p14:creationId xmlns:p14="http://schemas.microsoft.com/office/powerpoint/2010/main" val="31376547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a:t>Say:</a:t>
            </a:r>
          </a:p>
          <a:p>
            <a:r>
              <a:rPr lang="en-US"/>
              <a:t>This slide reviews the key components of the action plan.</a:t>
            </a:r>
          </a:p>
          <a:p>
            <a:endParaRPr lang="en-US"/>
          </a:p>
          <a:p>
            <a:r>
              <a:rPr lang="en-US"/>
              <a:t>Facilitator note:</a:t>
            </a:r>
          </a:p>
          <a:p>
            <a:r>
              <a:rPr lang="en-US"/>
              <a:t>You will review these components and compare with your school's action plan to determine if it has all of the components listed here.</a:t>
            </a:r>
          </a:p>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31</a:t>
            </a:fld>
            <a:endParaRPr lang="cs-CZ"/>
          </a:p>
        </p:txBody>
      </p:sp>
    </p:spTree>
    <p:extLst>
      <p:ext uri="{BB962C8B-B14F-4D97-AF65-F5344CB8AC3E}">
        <p14:creationId xmlns:p14="http://schemas.microsoft.com/office/powerpoint/2010/main" val="18625116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a:t>Say:</a:t>
            </a:r>
          </a:p>
          <a:p>
            <a:r>
              <a:rPr lang="en-US"/>
              <a:t>This slide shows some things to consider as we create action plans.</a:t>
            </a:r>
          </a:p>
          <a:p>
            <a:endParaRPr lang="en-US"/>
          </a:p>
          <a:p>
            <a:r>
              <a:rPr lang="en-US"/>
              <a:t>Facilitator note:</a:t>
            </a:r>
          </a:p>
          <a:p>
            <a:r>
              <a:rPr lang="en-US"/>
              <a:t>Review the points on the slide with your team.</a:t>
            </a:r>
          </a:p>
          <a:p>
            <a:endParaRPr lang="en-US"/>
          </a:p>
          <a:p>
            <a:r>
              <a:rPr lang="en-US"/>
              <a:t>Helpful tips:</a:t>
            </a:r>
          </a:p>
          <a:p>
            <a:r>
              <a:rPr lang="en-US"/>
              <a:t>It may be helpful to consider student and parent input when creating your action plan.  </a:t>
            </a:r>
          </a:p>
          <a:p>
            <a:endParaRPr lang="en-US"/>
          </a:p>
          <a:p>
            <a:r>
              <a:rPr lang="en-US"/>
              <a:t>Your SAP liaison may be helpful in checking availability of community resources.  </a:t>
            </a:r>
          </a:p>
          <a:p>
            <a:endParaRPr lang="en-US"/>
          </a:p>
          <a:p>
            <a:r>
              <a:rPr lang="en-US"/>
              <a:t>Action plans help define what success looks like for the student and define everyone's role in the plan. </a:t>
            </a:r>
          </a:p>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32</a:t>
            </a:fld>
            <a:endParaRPr lang="cs-CZ"/>
          </a:p>
        </p:txBody>
      </p:sp>
    </p:spTree>
    <p:extLst>
      <p:ext uri="{BB962C8B-B14F-4D97-AF65-F5344CB8AC3E}">
        <p14:creationId xmlns:p14="http://schemas.microsoft.com/office/powerpoint/2010/main" val="26500449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a:t>Say:</a:t>
            </a:r>
          </a:p>
          <a:p>
            <a:r>
              <a:rPr lang="en-US"/>
              <a:t>On this slide you will see a screen shot of the goal and action step section of the sample PNSAS action plan. </a:t>
            </a:r>
          </a:p>
          <a:p>
            <a:endParaRPr lang="en-US"/>
          </a:p>
          <a:p>
            <a:r>
              <a:rPr lang="en-US"/>
              <a:t>Facilitator note:</a:t>
            </a:r>
          </a:p>
          <a:p>
            <a:r>
              <a:rPr lang="en-US"/>
              <a:t>How does this compare to your team's action plan?  </a:t>
            </a:r>
          </a:p>
          <a:p>
            <a:endParaRPr lang="en-US"/>
          </a:p>
          <a:p>
            <a:r>
              <a:rPr lang="en-US"/>
              <a:t>If your team does not have an action plan, feel free to customize this one to your team's needs.</a:t>
            </a:r>
          </a:p>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33</a:t>
            </a:fld>
            <a:endParaRPr lang="cs-CZ"/>
          </a:p>
        </p:txBody>
      </p:sp>
    </p:spTree>
    <p:extLst>
      <p:ext uri="{BB962C8B-B14F-4D97-AF65-F5344CB8AC3E}">
        <p14:creationId xmlns:p14="http://schemas.microsoft.com/office/powerpoint/2010/main" val="10611631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a:t>Say:</a:t>
            </a:r>
          </a:p>
          <a:p>
            <a:r>
              <a:rPr lang="en-US"/>
              <a:t>PNSAS has developed a sample goal list for teams to use to assist them in choosing/writing goals for their students. </a:t>
            </a:r>
          </a:p>
          <a:p>
            <a:endParaRPr lang="en-US"/>
          </a:p>
          <a:p>
            <a:r>
              <a:rPr lang="en-US"/>
              <a:t>Facilitator note:</a:t>
            </a:r>
          </a:p>
          <a:p>
            <a:r>
              <a:rPr lang="en-US"/>
              <a:t>As a team, review the sample goals together. This slide contains goals for academic engagement and preparation and emotional wellness and coping skills.</a:t>
            </a:r>
          </a:p>
          <a:p>
            <a:endParaRPr lang="en-US"/>
          </a:p>
          <a:p>
            <a:r>
              <a:rPr lang="en-US"/>
              <a:t>You might consider creating some of your own goals to use as a sample goal list.</a:t>
            </a:r>
          </a:p>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34</a:t>
            </a:fld>
            <a:endParaRPr lang="cs-CZ"/>
          </a:p>
        </p:txBody>
      </p:sp>
    </p:spTree>
    <p:extLst>
      <p:ext uri="{BB962C8B-B14F-4D97-AF65-F5344CB8AC3E}">
        <p14:creationId xmlns:p14="http://schemas.microsoft.com/office/powerpoint/2010/main" val="27457217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a:t>Say:</a:t>
            </a:r>
          </a:p>
          <a:p>
            <a:r>
              <a:rPr lang="en-US"/>
              <a:t>This slide contains sample goals in the areas of social connection and belonging, attendance, school connection and follow-through, and future planning and goal setting.</a:t>
            </a:r>
          </a:p>
          <a:p>
            <a:endParaRPr lang="en-US"/>
          </a:p>
          <a:p>
            <a:r>
              <a:rPr lang="en-US"/>
              <a:t>Facilitator note:</a:t>
            </a:r>
          </a:p>
          <a:p>
            <a:r>
              <a:rPr lang="en-US"/>
              <a:t>Just as you did with the previous slide, you will review the goals together. </a:t>
            </a:r>
          </a:p>
          <a:p>
            <a:endParaRPr lang="en-US"/>
          </a:p>
          <a:p>
            <a:r>
              <a:rPr lang="en-US"/>
              <a:t>Remember that these are just ideas, and that your team will need to ensure that the goals you select are individualized for your students. </a:t>
            </a:r>
          </a:p>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35</a:t>
            </a:fld>
            <a:endParaRPr lang="cs-CZ"/>
          </a:p>
        </p:txBody>
      </p:sp>
    </p:spTree>
    <p:extLst>
      <p:ext uri="{BB962C8B-B14F-4D97-AF65-F5344CB8AC3E}">
        <p14:creationId xmlns:p14="http://schemas.microsoft.com/office/powerpoint/2010/main" val="12044145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a:t>Facilitator note:</a:t>
            </a:r>
          </a:p>
          <a:p>
            <a:r>
              <a:rPr lang="en-US"/>
              <a:t>Review the questions on the slide as a team.</a:t>
            </a:r>
          </a:p>
          <a:p>
            <a:endParaRPr lang="en-US"/>
          </a:p>
          <a:p>
            <a:r>
              <a:rPr lang="en-US"/>
              <a:t>Helpful tips:</a:t>
            </a:r>
          </a:p>
          <a:p>
            <a:r>
              <a:rPr lang="en-US"/>
              <a:t>You will discuss with your team how you currently maintain lists of resources to recommend and whether a future resource mapping session might be necessary.</a:t>
            </a:r>
          </a:p>
          <a:p>
            <a:endParaRPr lang="en-US"/>
          </a:p>
          <a:p>
            <a:r>
              <a:rPr lang="en-US"/>
              <a:t>It is best practice for your team to incorporate the student and family preferences into the action plan (or selecting resources).</a:t>
            </a:r>
          </a:p>
          <a:p>
            <a:endParaRPr lang="en-US"/>
          </a:p>
          <a:p>
            <a:r>
              <a:rPr lang="en-US"/>
              <a:t>It is important to recommend both school and community resources. School services should be considered even when a student is receiving community supports like outpatient counseling.</a:t>
            </a:r>
          </a:p>
          <a:p>
            <a:endParaRPr lang="en-US"/>
          </a:p>
          <a:p>
            <a:r>
              <a:rPr lang="en-US"/>
              <a:t>If there are common reasons students are not accessing supports, it may be helpful to brainstorm ways to address these barriers.</a:t>
            </a:r>
          </a:p>
          <a:p>
            <a:endParaRPr lang="en-US"/>
          </a:p>
          <a:p>
            <a:r>
              <a:rPr lang="en-US"/>
              <a:t>Liaisons can be a helpful resource in determining the need for screening/ assessment and may also have ideas for community supports to recommend.</a:t>
            </a:r>
          </a:p>
          <a:p>
            <a:endParaRPr lang="en-US"/>
          </a:p>
          <a:p>
            <a:r>
              <a:rPr lang="en-US"/>
              <a:t>Formalized action plans are helpful to document supports and action steps, as well as how your team will measure progress.</a:t>
            </a:r>
          </a:p>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36</a:t>
            </a:fld>
            <a:endParaRPr lang="cs-CZ"/>
          </a:p>
        </p:txBody>
      </p:sp>
    </p:spTree>
    <p:extLst>
      <p:ext uri="{BB962C8B-B14F-4D97-AF65-F5344CB8AC3E}">
        <p14:creationId xmlns:p14="http://schemas.microsoft.com/office/powerpoint/2010/main" val="20235760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a:t>Say: </a:t>
            </a:r>
          </a:p>
          <a:p>
            <a:r>
              <a:rPr lang="en-US"/>
              <a:t>This is an overview slide of Phase 4- Follow-Up. </a:t>
            </a:r>
          </a:p>
          <a:p>
            <a:endParaRPr lang="en-US"/>
          </a:p>
          <a:p>
            <a:r>
              <a:rPr lang="en-US"/>
              <a:t>Facilitator's note:</a:t>
            </a:r>
          </a:p>
          <a:p>
            <a:r>
              <a:rPr lang="en-US"/>
              <a:t>As a team, read each best practice and discuss if there are any questions or concerns.</a:t>
            </a:r>
          </a:p>
          <a:p>
            <a:endParaRPr lang="en-US"/>
          </a:p>
          <a:p>
            <a:r>
              <a:rPr lang="en-US"/>
              <a:t>On the next few slides you will review your team's data relevant to these best practices.</a:t>
            </a:r>
          </a:p>
          <a:p>
            <a:endParaRPr lang="en-US"/>
          </a:p>
          <a:p>
            <a:r>
              <a:rPr lang="en-US"/>
              <a:t>You will also review a list of considerations and discuss them as a team.</a:t>
            </a:r>
          </a:p>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37</a:t>
            </a:fld>
            <a:endParaRPr lang="cs-CZ"/>
          </a:p>
        </p:txBody>
      </p:sp>
    </p:spTree>
    <p:extLst>
      <p:ext uri="{BB962C8B-B14F-4D97-AF65-F5344CB8AC3E}">
        <p14:creationId xmlns:p14="http://schemas.microsoft.com/office/powerpoint/2010/main" val="14226450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a:t>Say: </a:t>
            </a:r>
          </a:p>
          <a:p>
            <a:r>
              <a:rPr lang="en-US"/>
              <a:t>Let's review how we monitor and track process for our students.</a:t>
            </a:r>
          </a:p>
          <a:p>
            <a:endParaRPr lang="en-US"/>
          </a:p>
          <a:p>
            <a:r>
              <a:rPr lang="en-US"/>
              <a:t>Facilitator note:</a:t>
            </a:r>
          </a:p>
          <a:p>
            <a:r>
              <a:rPr lang="en-US"/>
              <a:t>Review the points on the slide and determine how well your team is using data to guide the action plan.</a:t>
            </a:r>
          </a:p>
          <a:p>
            <a:endParaRPr lang="en-US"/>
          </a:p>
          <a:p>
            <a:r>
              <a:rPr lang="en-US"/>
              <a:t>Helpful tips:</a:t>
            </a:r>
          </a:p>
          <a:p>
            <a:r>
              <a:rPr lang="en-US"/>
              <a:t>Following up with referral sources, parents, and the students can help the team make decisions about when to monitor, revise, or close the case.</a:t>
            </a:r>
          </a:p>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38</a:t>
            </a:fld>
            <a:endParaRPr lang="cs-CZ"/>
          </a:p>
        </p:txBody>
      </p:sp>
    </p:spTree>
    <p:extLst>
      <p:ext uri="{BB962C8B-B14F-4D97-AF65-F5344CB8AC3E}">
        <p14:creationId xmlns:p14="http://schemas.microsoft.com/office/powerpoint/2010/main" val="15676593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a:t>Facilitator's note:</a:t>
            </a:r>
          </a:p>
          <a:p>
            <a:r>
              <a:rPr lang="en-US"/>
              <a:t>Review the questions on the slide as a team.</a:t>
            </a:r>
          </a:p>
          <a:p>
            <a:endParaRPr lang="en-US"/>
          </a:p>
          <a:p>
            <a:r>
              <a:rPr lang="en-US"/>
              <a:t>Helpful tips:</a:t>
            </a:r>
          </a:p>
          <a:p>
            <a:r>
              <a:rPr lang="en-US"/>
              <a:t>It is helpful to follow up with students and families to ensure that recommended services are accessed.</a:t>
            </a:r>
          </a:p>
          <a:p>
            <a:endParaRPr lang="en-US"/>
          </a:p>
          <a:p>
            <a:r>
              <a:rPr lang="en-US"/>
              <a:t>Make adjustments to the action plan as needed, based on progress data.</a:t>
            </a:r>
          </a:p>
          <a:p>
            <a:endParaRPr lang="en-US"/>
          </a:p>
          <a:p>
            <a:r>
              <a:rPr lang="en-US"/>
              <a:t>Best practice is to close cases when services are in place, progress is being made, and goals are being achieved. </a:t>
            </a:r>
          </a:p>
          <a:p>
            <a:endParaRPr lang="en-US"/>
          </a:p>
          <a:p>
            <a:r>
              <a:rPr lang="en-US"/>
              <a:t>Organize your data in a way that makes it easy to complete the 4092 report, such as completing sections of the printed document along the way or entering data in the system throughout the year.</a:t>
            </a:r>
          </a:p>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39</a:t>
            </a:fld>
            <a:endParaRPr lang="cs-CZ"/>
          </a:p>
        </p:txBody>
      </p:sp>
    </p:spTree>
    <p:extLst>
      <p:ext uri="{BB962C8B-B14F-4D97-AF65-F5344CB8AC3E}">
        <p14:creationId xmlns:p14="http://schemas.microsoft.com/office/powerpoint/2010/main" val="3157399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a:t>Facilitator note: The SAP Mock Team Video takes about 20-25 minutes to view and debrief.  The video highlights many strengths and best practices of effective teams, and an activity sheet has been created for teams to take notes as they view the video on positive things they noticed about each team member. There is a copy of the answer key in the toolkit for the facilitator to use during the debrief</a:t>
            </a:r>
          </a:p>
          <a:p>
            <a:endParaRPr lang="en-US"/>
          </a:p>
          <a:p>
            <a:r>
              <a:rPr lang="en-US"/>
              <a:t>If your team has already viewed the video, you may want to skip this portion if time needs to be adjusted.  This video was created in 2024 for the updated SAP training and is a great tool to see updated best practices in action.</a:t>
            </a:r>
          </a:p>
          <a:p>
            <a:endParaRPr lang="en-US"/>
          </a:p>
          <a:p>
            <a:r>
              <a:rPr lang="en-US"/>
              <a:t>Instructions: </a:t>
            </a:r>
          </a:p>
          <a:p>
            <a:r>
              <a:rPr lang="en-US"/>
              <a:t>Give a copy of the blank activity sheet for this video to each participant. Ask them to write down what each character in the video does well.  (Option: you can assign specific characters rather than having everyone write observations for each of the team members in the video.)</a:t>
            </a:r>
          </a:p>
          <a:p>
            <a:r>
              <a:rPr lang="en-US"/>
              <a:t>Using the answer key, discuss with your team the positive things they noticed from the video.</a:t>
            </a:r>
          </a:p>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4</a:t>
            </a:fld>
            <a:endParaRPr lang="cs-CZ"/>
          </a:p>
        </p:txBody>
      </p:sp>
    </p:spTree>
    <p:extLst>
      <p:ext uri="{BB962C8B-B14F-4D97-AF65-F5344CB8AC3E}">
        <p14:creationId xmlns:p14="http://schemas.microsoft.com/office/powerpoint/2010/main" val="1303596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a:t>Say:</a:t>
            </a:r>
          </a:p>
          <a:p>
            <a:r>
              <a:rPr lang="en-US"/>
              <a:t>Self-care is important for the health of our team.</a:t>
            </a:r>
          </a:p>
          <a:p>
            <a:endParaRPr lang="en-US"/>
          </a:p>
          <a:p>
            <a:r>
              <a:rPr lang="en-US"/>
              <a:t>Facilitator note:</a:t>
            </a:r>
          </a:p>
          <a:p>
            <a:r>
              <a:rPr lang="en-US"/>
              <a:t>Discuss ways that your team members are engaging in self-care to reduce burnout.</a:t>
            </a:r>
          </a:p>
          <a:p>
            <a:endParaRPr lang="en-US"/>
          </a:p>
          <a:p>
            <a:r>
              <a:rPr lang="en-US"/>
              <a:t>If you find that your team is not engaging in self-care, you might talk about ways that your team can incorporate self-care strategies together.</a:t>
            </a:r>
          </a:p>
          <a:p>
            <a:endParaRPr lang="en-US"/>
          </a:p>
          <a:p>
            <a:r>
              <a:rPr lang="en-US"/>
              <a:t>Helpful tips:</a:t>
            </a:r>
          </a:p>
          <a:p>
            <a:r>
              <a:rPr lang="en-US"/>
              <a:t>Ensure members can take a break from SAP,  if needed.   Team members should have the option to rotate on and off the team to help to keep the team healthy.</a:t>
            </a:r>
          </a:p>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40</a:t>
            </a:fld>
            <a:endParaRPr lang="cs-CZ"/>
          </a:p>
        </p:txBody>
      </p:sp>
    </p:spTree>
    <p:extLst>
      <p:ext uri="{BB962C8B-B14F-4D97-AF65-F5344CB8AC3E}">
        <p14:creationId xmlns:p14="http://schemas.microsoft.com/office/powerpoint/2010/main" val="22816322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a:t>Say: </a:t>
            </a:r>
          </a:p>
          <a:p>
            <a:r>
              <a:rPr lang="en-US"/>
              <a:t>We are going to spend some time working on self-care and resilience as a team. We are going to complete a module from the Compassion Resilience Toolkit.</a:t>
            </a:r>
          </a:p>
          <a:p>
            <a:endParaRPr lang="en-US"/>
          </a:p>
          <a:p>
            <a:r>
              <a:rPr lang="en-US"/>
              <a:t>Facilitation note:</a:t>
            </a:r>
          </a:p>
          <a:p>
            <a:r>
              <a:rPr lang="en-US"/>
              <a:t>Download the Compassion Resilience Toolkit ahead of time if you are planning to use it during maintenance. </a:t>
            </a:r>
          </a:p>
          <a:p>
            <a:endParaRPr lang="en-US"/>
          </a:p>
          <a:p>
            <a:r>
              <a:rPr lang="en-US"/>
              <a:t>Navigate to the "How to Implement" tab on the left to get started.</a:t>
            </a:r>
          </a:p>
          <a:p>
            <a:endParaRPr lang="en-US"/>
          </a:p>
          <a:p>
            <a:r>
              <a:rPr lang="en-US"/>
              <a:t>Helpful tips:</a:t>
            </a:r>
          </a:p>
          <a:p>
            <a:r>
              <a:rPr lang="en-US"/>
              <a:t>You will want to become familiar with the contents of the website and which pieces you plan to use.</a:t>
            </a:r>
          </a:p>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41</a:t>
            </a:fld>
            <a:endParaRPr lang="cs-CZ"/>
          </a:p>
        </p:txBody>
      </p:sp>
    </p:spTree>
    <p:extLst>
      <p:ext uri="{BB962C8B-B14F-4D97-AF65-F5344CB8AC3E}">
        <p14:creationId xmlns:p14="http://schemas.microsoft.com/office/powerpoint/2010/main" val="33670519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a:t>Say: </a:t>
            </a:r>
          </a:p>
          <a:p>
            <a:r>
              <a:rPr lang="en-US"/>
              <a:t>We are going to take some time to review all of the forms we use and determine what needs to be updated.</a:t>
            </a:r>
          </a:p>
          <a:p>
            <a:endParaRPr lang="en-US"/>
          </a:p>
          <a:p>
            <a:r>
              <a:rPr lang="en-US"/>
              <a:t>Facilitator note:</a:t>
            </a:r>
          </a:p>
          <a:p>
            <a:r>
              <a:rPr lang="en-US"/>
              <a:t>Review each form the team uses, starting with the ones your team feels are most important or most in need of updating.</a:t>
            </a:r>
          </a:p>
          <a:p>
            <a:endParaRPr lang="en-US"/>
          </a:p>
          <a:p>
            <a:r>
              <a:rPr lang="en-US"/>
              <a:t>Helpful tips:</a:t>
            </a:r>
          </a:p>
          <a:p>
            <a:r>
              <a:rPr lang="en-US"/>
              <a:t>PNSAS has many sample forms on the website that are available. Feel free to customize these forms to meet your teams needs. You can use them as a guide to determine if your forms have all of the best practice components.</a:t>
            </a:r>
          </a:p>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42</a:t>
            </a:fld>
            <a:endParaRPr lang="cs-CZ"/>
          </a:p>
        </p:txBody>
      </p:sp>
    </p:spTree>
    <p:extLst>
      <p:ext uri="{BB962C8B-B14F-4D97-AF65-F5344CB8AC3E}">
        <p14:creationId xmlns:p14="http://schemas.microsoft.com/office/powerpoint/2010/main" val="20102869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a:t>Say: </a:t>
            </a:r>
          </a:p>
          <a:p>
            <a:r>
              <a:rPr lang="en-US"/>
              <a:t>This is an overview of the best practices by phase for the new SAP model.  </a:t>
            </a:r>
          </a:p>
          <a:p>
            <a:endParaRPr lang="en-US"/>
          </a:p>
          <a:p>
            <a:r>
              <a:rPr lang="en-US"/>
              <a:t>Facilitator note:</a:t>
            </a:r>
          </a:p>
          <a:p>
            <a:r>
              <a:rPr lang="en-US"/>
              <a:t>Briefly review each of the four phases of SAP with your team and answer any lingering questions that your team members might have.</a:t>
            </a:r>
          </a:p>
          <a:p>
            <a:endParaRPr lang="en-US"/>
          </a:p>
          <a:p>
            <a:r>
              <a:rPr lang="en-US"/>
              <a:t>Helpful tips:</a:t>
            </a:r>
          </a:p>
          <a:p>
            <a:r>
              <a:rPr lang="en-US"/>
              <a:t>This document may be a helpful handout to provide during team maintenance.</a:t>
            </a:r>
          </a:p>
          <a:p>
            <a:endParaRPr lang="en-US"/>
          </a:p>
          <a:p>
            <a:r>
              <a:rPr lang="en-US"/>
              <a:t>If any questions or concerns arise during your maintenance, reach out to your PNSAS Regional Coordinator for help.</a:t>
            </a:r>
          </a:p>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43</a:t>
            </a:fld>
            <a:endParaRPr lang="cs-CZ"/>
          </a:p>
        </p:txBody>
      </p:sp>
    </p:spTree>
    <p:extLst>
      <p:ext uri="{BB962C8B-B14F-4D97-AF65-F5344CB8AC3E}">
        <p14:creationId xmlns:p14="http://schemas.microsoft.com/office/powerpoint/2010/main" val="19593253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a:t>Say:</a:t>
            </a:r>
          </a:p>
          <a:p>
            <a:r>
              <a:rPr lang="en-US"/>
              <a:t>Let's take a few minutes to review the notes that you have been taking as we reviewed each phase.  </a:t>
            </a:r>
          </a:p>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44</a:t>
            </a:fld>
            <a:endParaRPr lang="cs-CZ"/>
          </a:p>
        </p:txBody>
      </p:sp>
    </p:spTree>
    <p:extLst>
      <p:ext uri="{BB962C8B-B14F-4D97-AF65-F5344CB8AC3E}">
        <p14:creationId xmlns:p14="http://schemas.microsoft.com/office/powerpoint/2010/main" val="4705337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a:t>Say: </a:t>
            </a:r>
          </a:p>
          <a:p>
            <a:r>
              <a:rPr lang="en-US"/>
              <a:t>It's important to celebrate the things our team is doing well! What did you identify as areas of strengths?</a:t>
            </a:r>
          </a:p>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45</a:t>
            </a:fld>
            <a:endParaRPr lang="cs-CZ"/>
          </a:p>
        </p:txBody>
      </p:sp>
    </p:spTree>
    <p:extLst>
      <p:ext uri="{BB962C8B-B14F-4D97-AF65-F5344CB8AC3E}">
        <p14:creationId xmlns:p14="http://schemas.microsoft.com/office/powerpoint/2010/main" val="14014320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a:t>Say: </a:t>
            </a:r>
          </a:p>
          <a:p>
            <a:r>
              <a:rPr lang="en-US"/>
              <a:t>Now that we have identified all of the challenges and barriers, let's take a few minutes to identify the top 2-3 priorities we will work on first. </a:t>
            </a:r>
          </a:p>
          <a:p>
            <a:endParaRPr lang="en-US"/>
          </a:p>
          <a:p>
            <a:r>
              <a:rPr lang="en-US"/>
              <a:t>Facilitator note:</a:t>
            </a:r>
          </a:p>
          <a:p>
            <a:r>
              <a:rPr lang="en-US"/>
              <a:t>After discussion, have the team note the top priorities on the last page of "Evaluating our SAP Process." Make sure that the team identifies the action steps that will be taken, by who, and when.</a:t>
            </a:r>
          </a:p>
          <a:p>
            <a:endParaRPr lang="en-US"/>
          </a:p>
          <a:p>
            <a:r>
              <a:rPr lang="en-US"/>
              <a:t>Helpful tips:</a:t>
            </a:r>
          </a:p>
          <a:p>
            <a:r>
              <a:rPr lang="en-US"/>
              <a:t>Start with just 2-3 priorities. Once they are accomplished, your team can choose to address other items.</a:t>
            </a:r>
          </a:p>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46</a:t>
            </a:fld>
            <a:endParaRPr lang="cs-CZ"/>
          </a:p>
        </p:txBody>
      </p:sp>
    </p:spTree>
    <p:extLst>
      <p:ext uri="{BB962C8B-B14F-4D97-AF65-F5344CB8AC3E}">
        <p14:creationId xmlns:p14="http://schemas.microsoft.com/office/powerpoint/2010/main" val="120765713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a:t>Say: </a:t>
            </a:r>
          </a:p>
          <a:p>
            <a:r>
              <a:rPr lang="en-US"/>
              <a:t>Thank you for participating in our team maintenance. If you have any questions or suggestions, please feel free to bring them to me or put them on our next team meeting agenda. </a:t>
            </a:r>
          </a:p>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47</a:t>
            </a:fld>
            <a:endParaRPr lang="cs-CZ"/>
          </a:p>
        </p:txBody>
      </p:sp>
    </p:spTree>
    <p:extLst>
      <p:ext uri="{BB962C8B-B14F-4D97-AF65-F5344CB8AC3E}">
        <p14:creationId xmlns:p14="http://schemas.microsoft.com/office/powerpoint/2010/main" val="3886302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a:t>Say:</a:t>
            </a:r>
          </a:p>
          <a:p>
            <a:r>
              <a:rPr lang="en-US"/>
              <a:t>This is a helpful tool in reviewing how our team is functioning and gathering feedback from all team members is important.</a:t>
            </a:r>
          </a:p>
          <a:p>
            <a:endParaRPr lang="en-US"/>
          </a:p>
          <a:p>
            <a:r>
              <a:rPr lang="en-US"/>
              <a:t>Everyone should complete the SAP Team Functioning Survey (if not completed in advance.)  </a:t>
            </a:r>
          </a:p>
          <a:p>
            <a:endParaRPr lang="en-US"/>
          </a:p>
          <a:p>
            <a:r>
              <a:rPr lang="en-US"/>
              <a:t>Facilitator note: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Complete (if not completed in advance) and review compiled results of the SAP Team Functioning Survey. Review survey responses as a group and discuss areas where multiple team members note strengths and challenges. </a:t>
            </a:r>
          </a:p>
          <a:p>
            <a:r>
              <a:rPr lang="en-US"/>
              <a:t>This review will help you identify areas that will be discussed in more detail as the maintenance continues.</a:t>
            </a:r>
          </a:p>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5</a:t>
            </a:fld>
            <a:endParaRPr lang="cs-CZ"/>
          </a:p>
        </p:txBody>
      </p:sp>
    </p:spTree>
    <p:extLst>
      <p:ext uri="{BB962C8B-B14F-4D97-AF65-F5344CB8AC3E}">
        <p14:creationId xmlns:p14="http://schemas.microsoft.com/office/powerpoint/2010/main" val="456471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a:t>Say: One of the considerations for our team's success is its environment.  </a:t>
            </a:r>
          </a:p>
          <a:p>
            <a:endParaRPr lang="en-US"/>
          </a:p>
          <a:p>
            <a:r>
              <a:rPr lang="en-US"/>
              <a:t>Facilitator note: Discuss the questions on the screen.</a:t>
            </a:r>
          </a:p>
          <a:p>
            <a:endParaRPr lang="en-US"/>
          </a:p>
          <a:p>
            <a:r>
              <a:rPr lang="en-US"/>
              <a:t>Helpful tips:  </a:t>
            </a:r>
          </a:p>
          <a:p>
            <a:r>
              <a:rPr lang="en-US"/>
              <a:t>Teams that have a shared purpose are often more successful in helping students.</a:t>
            </a:r>
          </a:p>
          <a:p>
            <a:endParaRPr lang="en-US"/>
          </a:p>
          <a:p>
            <a:r>
              <a:rPr lang="en-US"/>
              <a:t>Promoting SAP to all referral sources increases awareness.</a:t>
            </a:r>
          </a:p>
          <a:p>
            <a:endParaRPr lang="en-US"/>
          </a:p>
          <a:p>
            <a:r>
              <a:rPr lang="en-US"/>
              <a:t>Perception of SAP in your school community can impact family engagement.</a:t>
            </a:r>
          </a:p>
          <a:p>
            <a:endParaRPr lang="en-US"/>
          </a:p>
          <a:p>
            <a:r>
              <a:rPr lang="en-US"/>
              <a:t>If the SAP team's work is valued by staff they are more likely to make referrals and assist the team with data collection.</a:t>
            </a:r>
          </a:p>
          <a:p>
            <a:endParaRPr lang="en-US"/>
          </a:p>
          <a:p>
            <a:r>
              <a:rPr lang="en-US"/>
              <a:t>Administrators can ensure your team has adequate time to complete SAP duties and support any other needs your team may have. </a:t>
            </a:r>
          </a:p>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6</a:t>
            </a:fld>
            <a:endParaRPr lang="cs-CZ"/>
          </a:p>
        </p:txBody>
      </p:sp>
    </p:spTree>
    <p:extLst>
      <p:ext uri="{BB962C8B-B14F-4D97-AF65-F5344CB8AC3E}">
        <p14:creationId xmlns:p14="http://schemas.microsoft.com/office/powerpoint/2010/main" val="3332455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a:t>Say:  Discuss how your team shares the work, how meetings are managed, and how paperwork is organized.</a:t>
            </a:r>
          </a:p>
          <a:p>
            <a:endParaRPr lang="en-US"/>
          </a:p>
          <a:p>
            <a:r>
              <a:rPr lang="en-US"/>
              <a:t>Facilitator note: Discuss the questions on the screen.</a:t>
            </a:r>
          </a:p>
          <a:p>
            <a:endParaRPr lang="en-US"/>
          </a:p>
          <a:p>
            <a:r>
              <a:rPr lang="en-US"/>
              <a:t>Helpful tips:  </a:t>
            </a:r>
          </a:p>
          <a:p>
            <a:r>
              <a:rPr lang="en-US"/>
              <a:t> </a:t>
            </a:r>
          </a:p>
          <a:p>
            <a:r>
              <a:rPr lang="en-US"/>
              <a:t>When teams share the workload it prevents burnout.</a:t>
            </a:r>
          </a:p>
          <a:p>
            <a:endParaRPr lang="en-US"/>
          </a:p>
          <a:p>
            <a:r>
              <a:rPr lang="en-US"/>
              <a:t>Agendas help keep team meeting efficient and on track.</a:t>
            </a:r>
          </a:p>
          <a:p>
            <a:endParaRPr lang="en-US"/>
          </a:p>
          <a:p>
            <a:r>
              <a:rPr lang="en-US"/>
              <a:t>As many teams in the state have begun using electronic files, notes, or agendas - it is important to consider how you ensure confidentiality of all types of SAP materials.</a:t>
            </a:r>
          </a:p>
          <a:p>
            <a:endParaRPr lang="en-US"/>
          </a:p>
          <a:p>
            <a:r>
              <a:rPr lang="en-US"/>
              <a:t>Organization can have a big impact on your PDE4092 data entry and can make this task easier for whoever enters data.</a:t>
            </a:r>
          </a:p>
          <a:p>
            <a:endParaRPr lang="en-US"/>
          </a:p>
          <a:p>
            <a:r>
              <a:rPr lang="en-US"/>
              <a:t>Having sufficient team members reduces individual member's workload.</a:t>
            </a:r>
          </a:p>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7</a:t>
            </a:fld>
            <a:endParaRPr lang="cs-CZ"/>
          </a:p>
        </p:txBody>
      </p:sp>
    </p:spTree>
    <p:extLst>
      <p:ext uri="{BB962C8B-B14F-4D97-AF65-F5344CB8AC3E}">
        <p14:creationId xmlns:p14="http://schemas.microsoft.com/office/powerpoint/2010/main" val="1993479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a:t>Say:  </a:t>
            </a:r>
          </a:p>
          <a:p>
            <a:r>
              <a:rPr lang="en-US"/>
              <a:t>Using the Evaluating Our SAP Process document, you will note any strengths, concerns, or challenges you identify as you proceed through the maintenance.  </a:t>
            </a:r>
          </a:p>
          <a:p>
            <a:endParaRPr lang="en-US"/>
          </a:p>
          <a:p>
            <a:r>
              <a:rPr lang="en-US"/>
              <a:t>Facilitator note: </a:t>
            </a:r>
          </a:p>
          <a:p>
            <a:r>
              <a:rPr lang="en-US"/>
              <a:t>At the end of maintenance,  your team will work together to select a few priorities to address and develop action steps to achieve your desired results.</a:t>
            </a:r>
          </a:p>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8</a:t>
            </a:fld>
            <a:endParaRPr lang="cs-CZ"/>
          </a:p>
        </p:txBody>
      </p:sp>
    </p:spTree>
    <p:extLst>
      <p:ext uri="{BB962C8B-B14F-4D97-AF65-F5344CB8AC3E}">
        <p14:creationId xmlns:p14="http://schemas.microsoft.com/office/powerpoint/2010/main" val="1308900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a:t>Say: This is the overview slide for Referral phase of SAP process.</a:t>
            </a:r>
          </a:p>
          <a:p>
            <a:endParaRPr lang="en-US"/>
          </a:p>
          <a:p>
            <a:r>
              <a:rPr lang="en-US"/>
              <a:t>Facilitator note:  As a team, read each best practice and discuss if there are any questions or concerns.  </a:t>
            </a:r>
          </a:p>
          <a:p>
            <a:endParaRPr lang="en-US"/>
          </a:p>
          <a:p>
            <a:r>
              <a:rPr lang="en-US"/>
              <a:t>On the next few slides you will review your team's data relevant to these best practices.  You will also review a list of considerations and discuss them as a team.</a:t>
            </a:r>
          </a:p>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9</a:t>
            </a:fld>
            <a:endParaRPr lang="cs-CZ"/>
          </a:p>
        </p:txBody>
      </p:sp>
    </p:spTree>
    <p:extLst>
      <p:ext uri="{BB962C8B-B14F-4D97-AF65-F5344CB8AC3E}">
        <p14:creationId xmlns:p14="http://schemas.microsoft.com/office/powerpoint/2010/main" val="7356776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34" name="Group 2">
            <a:extLst>
              <a:ext uri="{FF2B5EF4-FFF2-40B4-BE49-F238E27FC236}">
                <a16:creationId xmlns:a16="http://schemas.microsoft.com/office/drawing/2014/main" id="{ED358ED6-0270-F12B-5070-FA3C2F5E928D}"/>
              </a:ext>
            </a:extLst>
          </p:cNvPr>
          <p:cNvGrpSpPr/>
          <p:nvPr userDrawn="1"/>
        </p:nvGrpSpPr>
        <p:grpSpPr>
          <a:xfrm>
            <a:off x="-1724007" y="5963633"/>
            <a:ext cx="7854157" cy="7627620"/>
            <a:chOff x="0" y="0"/>
            <a:chExt cx="1027471" cy="997836"/>
          </a:xfrm>
        </p:grpSpPr>
        <p:sp>
          <p:nvSpPr>
            <p:cNvPr id="35" name="Freeform 3">
              <a:extLst>
                <a:ext uri="{FF2B5EF4-FFF2-40B4-BE49-F238E27FC236}">
                  <a16:creationId xmlns:a16="http://schemas.microsoft.com/office/drawing/2014/main" id="{C878F978-0166-0203-13A8-7752F7276497}"/>
                </a:ext>
              </a:extLst>
            </p:cNvPr>
            <p:cNvSpPr/>
            <p:nvPr/>
          </p:nvSpPr>
          <p:spPr>
            <a:xfrm>
              <a:off x="0" y="0"/>
              <a:ext cx="1027471" cy="997836"/>
            </a:xfrm>
            <a:custGeom>
              <a:avLst/>
              <a:gdLst/>
              <a:ahLst/>
              <a:cxnLst/>
              <a:rect l="l" t="t" r="r" b="b"/>
              <a:pathLst>
                <a:path w="1027471" h="997836">
                  <a:moveTo>
                    <a:pt x="513735" y="0"/>
                  </a:moveTo>
                  <a:cubicBezTo>
                    <a:pt x="230007" y="0"/>
                    <a:pt x="0" y="223373"/>
                    <a:pt x="0" y="498918"/>
                  </a:cubicBezTo>
                  <a:cubicBezTo>
                    <a:pt x="0" y="774463"/>
                    <a:pt x="230007" y="997836"/>
                    <a:pt x="513735" y="997836"/>
                  </a:cubicBezTo>
                  <a:cubicBezTo>
                    <a:pt x="797464" y="997836"/>
                    <a:pt x="1027471" y="774463"/>
                    <a:pt x="1027471" y="498918"/>
                  </a:cubicBezTo>
                  <a:cubicBezTo>
                    <a:pt x="1027471" y="223373"/>
                    <a:pt x="797464" y="0"/>
                    <a:pt x="513735" y="0"/>
                  </a:cubicBezTo>
                  <a:close/>
                </a:path>
              </a:pathLst>
            </a:custGeom>
            <a:solidFill>
              <a:srgbClr val="564293"/>
            </a:solidFill>
          </p:spPr>
          <p:txBody>
            <a:bodyPr/>
            <a:lstStyle/>
            <a:p>
              <a:endParaRPr lang="en-US"/>
            </a:p>
          </p:txBody>
        </p:sp>
        <p:sp>
          <p:nvSpPr>
            <p:cNvPr id="36" name="TextBox 4">
              <a:extLst>
                <a:ext uri="{FF2B5EF4-FFF2-40B4-BE49-F238E27FC236}">
                  <a16:creationId xmlns:a16="http://schemas.microsoft.com/office/drawing/2014/main" id="{6EAA0657-0AFB-1839-3D4F-5494F400F83A}"/>
                </a:ext>
              </a:extLst>
            </p:cNvPr>
            <p:cNvSpPr txBox="1"/>
            <p:nvPr/>
          </p:nvSpPr>
          <p:spPr>
            <a:xfrm>
              <a:off x="96325" y="17347"/>
              <a:ext cx="834820" cy="886941"/>
            </a:xfrm>
            <a:prstGeom prst="rect">
              <a:avLst/>
            </a:prstGeom>
          </p:spPr>
          <p:txBody>
            <a:bodyPr lIns="50800" tIns="50800" rIns="50800" bIns="50800" rtlCol="0" anchor="ctr"/>
            <a:lstStyle/>
            <a:p>
              <a:pPr algn="ctr">
                <a:lnSpc>
                  <a:spcPts val="2659"/>
                </a:lnSpc>
              </a:pPr>
              <a:endParaRPr/>
            </a:p>
          </p:txBody>
        </p:sp>
      </p:grpSp>
      <p:grpSp>
        <p:nvGrpSpPr>
          <p:cNvPr id="37" name="Group 5">
            <a:extLst>
              <a:ext uri="{FF2B5EF4-FFF2-40B4-BE49-F238E27FC236}">
                <a16:creationId xmlns:a16="http://schemas.microsoft.com/office/drawing/2014/main" id="{5413C2FE-1F6F-9AFD-1CAD-A15EE9AEEBF9}"/>
              </a:ext>
            </a:extLst>
          </p:cNvPr>
          <p:cNvGrpSpPr/>
          <p:nvPr userDrawn="1"/>
        </p:nvGrpSpPr>
        <p:grpSpPr>
          <a:xfrm>
            <a:off x="-744293" y="-2576106"/>
            <a:ext cx="7203777" cy="5740737"/>
            <a:chOff x="0" y="0"/>
            <a:chExt cx="1019944" cy="812800"/>
          </a:xfrm>
        </p:grpSpPr>
        <p:sp>
          <p:nvSpPr>
            <p:cNvPr id="38" name="Freeform 6">
              <a:extLst>
                <a:ext uri="{FF2B5EF4-FFF2-40B4-BE49-F238E27FC236}">
                  <a16:creationId xmlns:a16="http://schemas.microsoft.com/office/drawing/2014/main" id="{03E38868-2673-0CDA-4087-94088292A77D}"/>
                </a:ext>
              </a:extLst>
            </p:cNvPr>
            <p:cNvSpPr/>
            <p:nvPr/>
          </p:nvSpPr>
          <p:spPr>
            <a:xfrm>
              <a:off x="0" y="16721"/>
              <a:ext cx="1019944" cy="796079"/>
            </a:xfrm>
            <a:custGeom>
              <a:avLst/>
              <a:gdLst/>
              <a:ahLst/>
              <a:cxnLst/>
              <a:rect l="l" t="t" r="r" b="b"/>
              <a:pathLst>
                <a:path w="1019944" h="812800">
                  <a:moveTo>
                    <a:pt x="509972" y="0"/>
                  </a:moveTo>
                  <a:cubicBezTo>
                    <a:pt x="228322" y="0"/>
                    <a:pt x="0" y="181951"/>
                    <a:pt x="0" y="406400"/>
                  </a:cubicBezTo>
                  <a:cubicBezTo>
                    <a:pt x="0" y="630849"/>
                    <a:pt x="228322" y="812800"/>
                    <a:pt x="509972" y="812800"/>
                  </a:cubicBezTo>
                  <a:cubicBezTo>
                    <a:pt x="791622" y="812800"/>
                    <a:pt x="1019944" y="630849"/>
                    <a:pt x="1019944" y="406400"/>
                  </a:cubicBezTo>
                  <a:cubicBezTo>
                    <a:pt x="1019944" y="181951"/>
                    <a:pt x="791622" y="0"/>
                    <a:pt x="509972" y="0"/>
                  </a:cubicBezTo>
                  <a:close/>
                </a:path>
              </a:pathLst>
            </a:custGeom>
            <a:solidFill>
              <a:srgbClr val="287281"/>
            </a:solidFill>
          </p:spPr>
          <p:txBody>
            <a:bodyPr/>
            <a:lstStyle/>
            <a:p>
              <a:endParaRPr lang="en-US"/>
            </a:p>
          </p:txBody>
        </p:sp>
        <p:sp>
          <p:nvSpPr>
            <p:cNvPr id="39" name="TextBox 7">
              <a:extLst>
                <a:ext uri="{FF2B5EF4-FFF2-40B4-BE49-F238E27FC236}">
                  <a16:creationId xmlns:a16="http://schemas.microsoft.com/office/drawing/2014/main" id="{CB664DA3-686A-9A3C-8EC1-B4356DFA35FB}"/>
                </a:ext>
              </a:extLst>
            </p:cNvPr>
            <p:cNvSpPr txBox="1"/>
            <p:nvPr/>
          </p:nvSpPr>
          <p:spPr>
            <a:xfrm>
              <a:off x="95620" y="0"/>
              <a:ext cx="828704" cy="736600"/>
            </a:xfrm>
            <a:prstGeom prst="rect">
              <a:avLst/>
            </a:prstGeom>
          </p:spPr>
          <p:txBody>
            <a:bodyPr lIns="50800" tIns="50800" rIns="50800" bIns="50800" rtlCol="0" anchor="ctr"/>
            <a:lstStyle/>
            <a:p>
              <a:pPr algn="ctr">
                <a:lnSpc>
                  <a:spcPts val="2659"/>
                </a:lnSpc>
              </a:pPr>
              <a:endParaRPr/>
            </a:p>
          </p:txBody>
        </p:sp>
      </p:grpSp>
      <p:sp>
        <p:nvSpPr>
          <p:cNvPr id="40" name="Freeform 8">
            <a:extLst>
              <a:ext uri="{FF2B5EF4-FFF2-40B4-BE49-F238E27FC236}">
                <a16:creationId xmlns:a16="http://schemas.microsoft.com/office/drawing/2014/main" id="{8247B8F8-72B6-1CB5-C151-B65B4EDCDE44}"/>
              </a:ext>
            </a:extLst>
          </p:cNvPr>
          <p:cNvSpPr/>
          <p:nvPr userDrawn="1"/>
        </p:nvSpPr>
        <p:spPr>
          <a:xfrm>
            <a:off x="34893" y="1030836"/>
            <a:ext cx="8225327" cy="8225327"/>
          </a:xfrm>
          <a:custGeom>
            <a:avLst/>
            <a:gdLst/>
            <a:ahLst/>
            <a:cxnLst/>
            <a:rect l="l" t="t" r="r" b="b"/>
            <a:pathLst>
              <a:path w="8225327" h="8225327">
                <a:moveTo>
                  <a:pt x="0" y="0"/>
                </a:moveTo>
                <a:lnTo>
                  <a:pt x="8225327" y="0"/>
                </a:lnTo>
                <a:lnTo>
                  <a:pt x="8225327" y="8225328"/>
                </a:lnTo>
                <a:lnTo>
                  <a:pt x="0" y="822532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1" name="Freeform 9">
            <a:extLst>
              <a:ext uri="{FF2B5EF4-FFF2-40B4-BE49-F238E27FC236}">
                <a16:creationId xmlns:a16="http://schemas.microsoft.com/office/drawing/2014/main" id="{1B43988F-51FF-C96D-0CF2-D9CD1A8D0DC6}"/>
              </a:ext>
            </a:extLst>
          </p:cNvPr>
          <p:cNvSpPr/>
          <p:nvPr userDrawn="1"/>
        </p:nvSpPr>
        <p:spPr>
          <a:xfrm rot="5400000">
            <a:off x="-964351" y="3536512"/>
            <a:ext cx="6637719" cy="3318859"/>
          </a:xfrm>
          <a:custGeom>
            <a:avLst/>
            <a:gdLst/>
            <a:ahLst/>
            <a:cxnLst/>
            <a:rect l="l" t="t" r="r" b="b"/>
            <a:pathLst>
              <a:path w="6637719" h="3318859">
                <a:moveTo>
                  <a:pt x="0" y="0"/>
                </a:moveTo>
                <a:lnTo>
                  <a:pt x="6637718" y="0"/>
                </a:lnTo>
                <a:lnTo>
                  <a:pt x="6637718" y="3318859"/>
                </a:lnTo>
                <a:lnTo>
                  <a:pt x="0" y="331885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2" name="Freeform 10">
            <a:extLst>
              <a:ext uri="{FF2B5EF4-FFF2-40B4-BE49-F238E27FC236}">
                <a16:creationId xmlns:a16="http://schemas.microsoft.com/office/drawing/2014/main" id="{D724A865-02BA-7CD6-9822-D899331D08E3}"/>
              </a:ext>
            </a:extLst>
          </p:cNvPr>
          <p:cNvSpPr/>
          <p:nvPr userDrawn="1"/>
        </p:nvSpPr>
        <p:spPr>
          <a:xfrm rot="-5400000">
            <a:off x="2426034" y="3459994"/>
            <a:ext cx="6651061" cy="3458552"/>
          </a:xfrm>
          <a:custGeom>
            <a:avLst/>
            <a:gdLst/>
            <a:ahLst/>
            <a:cxnLst/>
            <a:rect l="l" t="t" r="r" b="b"/>
            <a:pathLst>
              <a:path w="6651061" h="3458552">
                <a:moveTo>
                  <a:pt x="0" y="0"/>
                </a:moveTo>
                <a:lnTo>
                  <a:pt x="6651061" y="0"/>
                </a:lnTo>
                <a:lnTo>
                  <a:pt x="6651061" y="3458552"/>
                </a:lnTo>
                <a:lnTo>
                  <a:pt x="0" y="345855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43" name="Freeform 11">
            <a:extLst>
              <a:ext uri="{FF2B5EF4-FFF2-40B4-BE49-F238E27FC236}">
                <a16:creationId xmlns:a16="http://schemas.microsoft.com/office/drawing/2014/main" id="{209100EF-AC0A-CE4F-ACF3-91D52F545512}"/>
              </a:ext>
            </a:extLst>
          </p:cNvPr>
          <p:cNvSpPr/>
          <p:nvPr userDrawn="1"/>
        </p:nvSpPr>
        <p:spPr>
          <a:xfrm>
            <a:off x="801758" y="1686917"/>
            <a:ext cx="6404641" cy="6404641"/>
          </a:xfrm>
          <a:custGeom>
            <a:avLst/>
            <a:gdLst/>
            <a:ahLst/>
            <a:cxnLst/>
            <a:rect l="l" t="t" r="r" b="b"/>
            <a:pathLst>
              <a:path w="6404641" h="6404641">
                <a:moveTo>
                  <a:pt x="0" y="0"/>
                </a:moveTo>
                <a:lnTo>
                  <a:pt x="6404641" y="0"/>
                </a:lnTo>
                <a:lnTo>
                  <a:pt x="6404641" y="6404641"/>
                </a:lnTo>
                <a:lnTo>
                  <a:pt x="0" y="640464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4" name="Freeform 12">
            <a:extLst>
              <a:ext uri="{FF2B5EF4-FFF2-40B4-BE49-F238E27FC236}">
                <a16:creationId xmlns:a16="http://schemas.microsoft.com/office/drawing/2014/main" id="{700ABE36-004F-8705-B056-2C8F31EF5164}"/>
              </a:ext>
            </a:extLst>
          </p:cNvPr>
          <p:cNvSpPr/>
          <p:nvPr userDrawn="1"/>
        </p:nvSpPr>
        <p:spPr>
          <a:xfrm>
            <a:off x="1232092" y="2296990"/>
            <a:ext cx="5616761" cy="2808381"/>
          </a:xfrm>
          <a:custGeom>
            <a:avLst/>
            <a:gdLst/>
            <a:ahLst/>
            <a:cxnLst/>
            <a:rect l="l" t="t" r="r" b="b"/>
            <a:pathLst>
              <a:path w="5616761" h="2808381">
                <a:moveTo>
                  <a:pt x="0" y="0"/>
                </a:moveTo>
                <a:lnTo>
                  <a:pt x="5616762" y="0"/>
                </a:lnTo>
                <a:lnTo>
                  <a:pt x="5616762" y="2808381"/>
                </a:lnTo>
                <a:lnTo>
                  <a:pt x="0" y="280838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45" name="Freeform 13">
            <a:extLst>
              <a:ext uri="{FF2B5EF4-FFF2-40B4-BE49-F238E27FC236}">
                <a16:creationId xmlns:a16="http://schemas.microsoft.com/office/drawing/2014/main" id="{5952D098-F5F6-152C-3009-8BA0A8673367}"/>
              </a:ext>
            </a:extLst>
          </p:cNvPr>
          <p:cNvSpPr/>
          <p:nvPr userDrawn="1"/>
        </p:nvSpPr>
        <p:spPr>
          <a:xfrm rot="-10800000">
            <a:off x="2203071" y="6885441"/>
            <a:ext cx="3621733" cy="1512074"/>
          </a:xfrm>
          <a:custGeom>
            <a:avLst/>
            <a:gdLst/>
            <a:ahLst/>
            <a:cxnLst/>
            <a:rect l="l" t="t" r="r" b="b"/>
            <a:pathLst>
              <a:path w="3621733" h="1512074">
                <a:moveTo>
                  <a:pt x="0" y="0"/>
                </a:moveTo>
                <a:lnTo>
                  <a:pt x="3621733" y="0"/>
                </a:lnTo>
                <a:lnTo>
                  <a:pt x="3621733" y="1512074"/>
                </a:lnTo>
                <a:lnTo>
                  <a:pt x="0" y="151207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grpSp>
        <p:nvGrpSpPr>
          <p:cNvPr id="46" name="Group 14">
            <a:extLst>
              <a:ext uri="{FF2B5EF4-FFF2-40B4-BE49-F238E27FC236}">
                <a16:creationId xmlns:a16="http://schemas.microsoft.com/office/drawing/2014/main" id="{50733221-4A8F-FD38-544A-59347C664857}"/>
              </a:ext>
            </a:extLst>
          </p:cNvPr>
          <p:cNvGrpSpPr/>
          <p:nvPr userDrawn="1"/>
        </p:nvGrpSpPr>
        <p:grpSpPr>
          <a:xfrm>
            <a:off x="1568391" y="2750404"/>
            <a:ext cx="4891093" cy="4891073"/>
            <a:chOff x="0" y="0"/>
            <a:chExt cx="6350000" cy="6349975"/>
          </a:xfrm>
        </p:grpSpPr>
        <p:sp>
          <p:nvSpPr>
            <p:cNvPr id="47" name="Freeform 15">
              <a:extLst>
                <a:ext uri="{FF2B5EF4-FFF2-40B4-BE49-F238E27FC236}">
                  <a16:creationId xmlns:a16="http://schemas.microsoft.com/office/drawing/2014/main" id="{7D3E9B77-0DB0-36B3-26C3-722A92FD88BD}"/>
                </a:ext>
              </a:extLst>
            </p:cNvPr>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12"/>
              <a:stretch>
                <a:fillRect l="-59541" r="-25046" b="-22982"/>
              </a:stretch>
            </a:blipFill>
          </p:spPr>
          <p:txBody>
            <a:bodyPr/>
            <a:lstStyle/>
            <a:p>
              <a:endParaRPr lang="en-US"/>
            </a:p>
          </p:txBody>
        </p:sp>
      </p:grpSp>
      <p:grpSp>
        <p:nvGrpSpPr>
          <p:cNvPr id="51" name="Group 19">
            <a:extLst>
              <a:ext uri="{FF2B5EF4-FFF2-40B4-BE49-F238E27FC236}">
                <a16:creationId xmlns:a16="http://schemas.microsoft.com/office/drawing/2014/main" id="{6DE92624-0E11-355A-DDC5-BF3B1AAFDD0E}"/>
              </a:ext>
            </a:extLst>
          </p:cNvPr>
          <p:cNvGrpSpPr/>
          <p:nvPr userDrawn="1"/>
        </p:nvGrpSpPr>
        <p:grpSpPr>
          <a:xfrm>
            <a:off x="-1026495" y="2561143"/>
            <a:ext cx="1721573" cy="1636893"/>
            <a:chOff x="0" y="0"/>
            <a:chExt cx="1293983" cy="1230335"/>
          </a:xfrm>
        </p:grpSpPr>
        <p:sp>
          <p:nvSpPr>
            <p:cNvPr id="52" name="Freeform 20">
              <a:extLst>
                <a:ext uri="{FF2B5EF4-FFF2-40B4-BE49-F238E27FC236}">
                  <a16:creationId xmlns:a16="http://schemas.microsoft.com/office/drawing/2014/main" id="{3D7A057B-FE44-8721-AFB1-44ED55E92CF0}"/>
                </a:ext>
              </a:extLst>
            </p:cNvPr>
            <p:cNvSpPr/>
            <p:nvPr/>
          </p:nvSpPr>
          <p:spPr>
            <a:xfrm>
              <a:off x="0" y="0"/>
              <a:ext cx="1293983" cy="1230335"/>
            </a:xfrm>
            <a:custGeom>
              <a:avLst/>
              <a:gdLst/>
              <a:ahLst/>
              <a:cxnLst/>
              <a:rect l="l" t="t" r="r" b="b"/>
              <a:pathLst>
                <a:path w="1293983" h="1230335">
                  <a:moveTo>
                    <a:pt x="646992" y="0"/>
                  </a:moveTo>
                  <a:cubicBezTo>
                    <a:pt x="289668" y="0"/>
                    <a:pt x="0" y="275420"/>
                    <a:pt x="0" y="615167"/>
                  </a:cubicBezTo>
                  <a:cubicBezTo>
                    <a:pt x="0" y="954915"/>
                    <a:pt x="289668" y="1230335"/>
                    <a:pt x="646992" y="1230335"/>
                  </a:cubicBezTo>
                  <a:cubicBezTo>
                    <a:pt x="1004315" y="1230335"/>
                    <a:pt x="1293983" y="954915"/>
                    <a:pt x="1293983" y="615167"/>
                  </a:cubicBezTo>
                  <a:cubicBezTo>
                    <a:pt x="1293983" y="275420"/>
                    <a:pt x="1004315" y="0"/>
                    <a:pt x="646992" y="0"/>
                  </a:cubicBezTo>
                  <a:close/>
                </a:path>
              </a:pathLst>
            </a:custGeom>
            <a:solidFill>
              <a:srgbClr val="30A4A5"/>
            </a:solidFill>
          </p:spPr>
          <p:txBody>
            <a:bodyPr/>
            <a:lstStyle/>
            <a:p>
              <a:endParaRPr lang="en-US"/>
            </a:p>
          </p:txBody>
        </p:sp>
        <p:sp>
          <p:nvSpPr>
            <p:cNvPr id="53" name="TextBox 21">
              <a:extLst>
                <a:ext uri="{FF2B5EF4-FFF2-40B4-BE49-F238E27FC236}">
                  <a16:creationId xmlns:a16="http://schemas.microsoft.com/office/drawing/2014/main" id="{A8F837D5-8CE6-04FC-B361-B177880C1900}"/>
                </a:ext>
              </a:extLst>
            </p:cNvPr>
            <p:cNvSpPr txBox="1"/>
            <p:nvPr/>
          </p:nvSpPr>
          <p:spPr>
            <a:xfrm>
              <a:off x="121311" y="39144"/>
              <a:ext cx="1051361" cy="1075847"/>
            </a:xfrm>
            <a:prstGeom prst="rect">
              <a:avLst/>
            </a:prstGeom>
          </p:spPr>
          <p:txBody>
            <a:bodyPr lIns="50800" tIns="50800" rIns="50800" bIns="50800" rtlCol="0" anchor="ctr"/>
            <a:lstStyle/>
            <a:p>
              <a:pPr algn="ctr">
                <a:lnSpc>
                  <a:spcPts val="2659"/>
                </a:lnSpc>
              </a:pPr>
              <a:endParaRPr/>
            </a:p>
          </p:txBody>
        </p:sp>
      </p:grpSp>
      <p:grpSp>
        <p:nvGrpSpPr>
          <p:cNvPr id="54" name="Group 22">
            <a:extLst>
              <a:ext uri="{FF2B5EF4-FFF2-40B4-BE49-F238E27FC236}">
                <a16:creationId xmlns:a16="http://schemas.microsoft.com/office/drawing/2014/main" id="{77A26A3A-A0E8-9992-8214-D25AE0F5DA54}"/>
              </a:ext>
            </a:extLst>
          </p:cNvPr>
          <p:cNvGrpSpPr/>
          <p:nvPr userDrawn="1"/>
        </p:nvGrpSpPr>
        <p:grpSpPr>
          <a:xfrm>
            <a:off x="6452293" y="9468554"/>
            <a:ext cx="1721573" cy="1636893"/>
            <a:chOff x="0" y="0"/>
            <a:chExt cx="1293983" cy="1230335"/>
          </a:xfrm>
        </p:grpSpPr>
        <p:sp>
          <p:nvSpPr>
            <p:cNvPr id="55" name="Freeform 23">
              <a:extLst>
                <a:ext uri="{FF2B5EF4-FFF2-40B4-BE49-F238E27FC236}">
                  <a16:creationId xmlns:a16="http://schemas.microsoft.com/office/drawing/2014/main" id="{6DF701AD-19AF-67B4-310B-E00939891286}"/>
                </a:ext>
              </a:extLst>
            </p:cNvPr>
            <p:cNvSpPr/>
            <p:nvPr/>
          </p:nvSpPr>
          <p:spPr>
            <a:xfrm>
              <a:off x="0" y="0"/>
              <a:ext cx="1293983" cy="1230335"/>
            </a:xfrm>
            <a:custGeom>
              <a:avLst/>
              <a:gdLst/>
              <a:ahLst/>
              <a:cxnLst/>
              <a:rect l="l" t="t" r="r" b="b"/>
              <a:pathLst>
                <a:path w="1293983" h="1230335">
                  <a:moveTo>
                    <a:pt x="646992" y="0"/>
                  </a:moveTo>
                  <a:cubicBezTo>
                    <a:pt x="289668" y="0"/>
                    <a:pt x="0" y="275420"/>
                    <a:pt x="0" y="615167"/>
                  </a:cubicBezTo>
                  <a:cubicBezTo>
                    <a:pt x="0" y="954915"/>
                    <a:pt x="289668" y="1230335"/>
                    <a:pt x="646992" y="1230335"/>
                  </a:cubicBezTo>
                  <a:cubicBezTo>
                    <a:pt x="1004315" y="1230335"/>
                    <a:pt x="1293983" y="954915"/>
                    <a:pt x="1293983" y="615167"/>
                  </a:cubicBezTo>
                  <a:cubicBezTo>
                    <a:pt x="1293983" y="275420"/>
                    <a:pt x="1004315" y="0"/>
                    <a:pt x="646992" y="0"/>
                  </a:cubicBezTo>
                  <a:close/>
                </a:path>
              </a:pathLst>
            </a:custGeom>
            <a:solidFill>
              <a:srgbClr val="30A4A5"/>
            </a:solidFill>
          </p:spPr>
          <p:txBody>
            <a:bodyPr/>
            <a:lstStyle/>
            <a:p>
              <a:endParaRPr lang="en-US"/>
            </a:p>
          </p:txBody>
        </p:sp>
        <p:sp>
          <p:nvSpPr>
            <p:cNvPr id="56" name="TextBox 24">
              <a:extLst>
                <a:ext uri="{FF2B5EF4-FFF2-40B4-BE49-F238E27FC236}">
                  <a16:creationId xmlns:a16="http://schemas.microsoft.com/office/drawing/2014/main" id="{3D6F025D-6705-C66B-D534-29E63E88BD7E}"/>
                </a:ext>
              </a:extLst>
            </p:cNvPr>
            <p:cNvSpPr txBox="1"/>
            <p:nvPr/>
          </p:nvSpPr>
          <p:spPr>
            <a:xfrm>
              <a:off x="121311" y="39144"/>
              <a:ext cx="1051361" cy="1075847"/>
            </a:xfrm>
            <a:prstGeom prst="rect">
              <a:avLst/>
            </a:prstGeom>
          </p:spPr>
          <p:txBody>
            <a:bodyPr lIns="50800" tIns="50800" rIns="50800" bIns="50800" rtlCol="0" anchor="ctr"/>
            <a:lstStyle/>
            <a:p>
              <a:pPr algn="ctr">
                <a:lnSpc>
                  <a:spcPts val="2659"/>
                </a:lnSpc>
              </a:pPr>
              <a:endParaRPr/>
            </a:p>
          </p:txBody>
        </p:sp>
      </p:grpSp>
      <p:sp>
        <p:nvSpPr>
          <p:cNvPr id="57" name="Freeform 25">
            <a:extLst>
              <a:ext uri="{FF2B5EF4-FFF2-40B4-BE49-F238E27FC236}">
                <a16:creationId xmlns:a16="http://schemas.microsoft.com/office/drawing/2014/main" id="{80E2D6CB-39E1-AA0E-8761-5CF82C673C97}"/>
              </a:ext>
            </a:extLst>
          </p:cNvPr>
          <p:cNvSpPr/>
          <p:nvPr userDrawn="1"/>
        </p:nvSpPr>
        <p:spPr>
          <a:xfrm>
            <a:off x="10721424" y="601855"/>
            <a:ext cx="4057239" cy="2170123"/>
          </a:xfrm>
          <a:custGeom>
            <a:avLst/>
            <a:gdLst/>
            <a:ahLst/>
            <a:cxnLst/>
            <a:rect l="l" t="t" r="r" b="b"/>
            <a:pathLst>
              <a:path w="4504387" h="2634642">
                <a:moveTo>
                  <a:pt x="0" y="0"/>
                </a:moveTo>
                <a:lnTo>
                  <a:pt x="4504387" y="0"/>
                </a:lnTo>
                <a:lnTo>
                  <a:pt x="4504387" y="2634642"/>
                </a:lnTo>
                <a:lnTo>
                  <a:pt x="0" y="2634642"/>
                </a:lnTo>
                <a:lnTo>
                  <a:pt x="0" y="0"/>
                </a:lnTo>
                <a:close/>
              </a:path>
            </a:pathLst>
          </a:custGeom>
          <a:blipFill>
            <a:blip r:embed="rId13"/>
            <a:stretch>
              <a:fillRect/>
            </a:stretch>
          </a:blipFill>
        </p:spPr>
        <p:txBody>
          <a:bodyPr/>
          <a:lstStyle/>
          <a:p>
            <a:endParaRPr lang="en-US"/>
          </a:p>
        </p:txBody>
      </p:sp>
      <p:sp>
        <p:nvSpPr>
          <p:cNvPr id="58" name="Freeform 26">
            <a:extLst>
              <a:ext uri="{FF2B5EF4-FFF2-40B4-BE49-F238E27FC236}">
                <a16:creationId xmlns:a16="http://schemas.microsoft.com/office/drawing/2014/main" id="{3CC5C185-8F7C-352F-BCD0-0FAA84C04054}"/>
              </a:ext>
            </a:extLst>
          </p:cNvPr>
          <p:cNvSpPr/>
          <p:nvPr userDrawn="1"/>
        </p:nvSpPr>
        <p:spPr>
          <a:xfrm>
            <a:off x="14091804" y="7610368"/>
            <a:ext cx="3847746" cy="1574294"/>
          </a:xfrm>
          <a:custGeom>
            <a:avLst/>
            <a:gdLst/>
            <a:ahLst/>
            <a:cxnLst/>
            <a:rect l="l" t="t" r="r" b="b"/>
            <a:pathLst>
              <a:path w="3847746" h="1574294">
                <a:moveTo>
                  <a:pt x="0" y="0"/>
                </a:moveTo>
                <a:lnTo>
                  <a:pt x="3847745" y="0"/>
                </a:lnTo>
                <a:lnTo>
                  <a:pt x="3847745" y="1574294"/>
                </a:lnTo>
                <a:lnTo>
                  <a:pt x="0" y="1574294"/>
                </a:lnTo>
                <a:lnTo>
                  <a:pt x="0" y="0"/>
                </a:lnTo>
                <a:close/>
              </a:path>
            </a:pathLst>
          </a:custGeom>
          <a:blipFill>
            <a:blip r:embed="rId14"/>
            <a:stretch>
              <a:fillRect/>
            </a:stretch>
          </a:blipFill>
        </p:spPr>
        <p:txBody>
          <a:bodyPr/>
          <a:lstStyle/>
          <a:p>
            <a:endParaRPr lang="en-US"/>
          </a:p>
        </p:txBody>
      </p:sp>
      <p:sp>
        <p:nvSpPr>
          <p:cNvPr id="5" name="Text Placeholder 4">
            <a:extLst>
              <a:ext uri="{FF2B5EF4-FFF2-40B4-BE49-F238E27FC236}">
                <a16:creationId xmlns:a16="http://schemas.microsoft.com/office/drawing/2014/main" id="{244816C1-62A9-BD80-0F8F-6A8C329DA05A}"/>
              </a:ext>
            </a:extLst>
          </p:cNvPr>
          <p:cNvSpPr>
            <a:spLocks noGrp="1"/>
          </p:cNvSpPr>
          <p:nvPr>
            <p:ph type="body" sz="quarter" idx="10"/>
          </p:nvPr>
        </p:nvSpPr>
        <p:spPr>
          <a:xfrm>
            <a:off x="8260220" y="4213029"/>
            <a:ext cx="9435069" cy="914400"/>
          </a:xfrm>
        </p:spPr>
        <p:txBody>
          <a:bodyPr>
            <a:noAutofit/>
          </a:bodyPr>
          <a:lstStyle>
            <a:lvl1pPr marL="0" indent="0">
              <a:buNone/>
              <a:defRPr sz="9000" b="1">
                <a:solidFill>
                  <a:srgbClr val="163056"/>
                </a:solidFill>
                <a:latin typeface="Poppins Ultra-Bold" panose="020B0604020202020204" charset="0"/>
                <a:cs typeface="Poppins Ultra-Bold" panose="020B0604020202020204" charset="0"/>
              </a:defRPr>
            </a:lvl1pPr>
          </a:lstStyle>
          <a:p>
            <a:pPr lvl="0"/>
            <a:r>
              <a:rPr lang="en-US"/>
              <a:t>Click to edit</a:t>
            </a:r>
          </a:p>
        </p:txBody>
      </p:sp>
      <p:sp>
        <p:nvSpPr>
          <p:cNvPr id="7" name="Text Placeholder 6">
            <a:extLst>
              <a:ext uri="{FF2B5EF4-FFF2-40B4-BE49-F238E27FC236}">
                <a16:creationId xmlns:a16="http://schemas.microsoft.com/office/drawing/2014/main" id="{0ED6DC30-4481-2449-58BC-7D2EDB8FF282}"/>
              </a:ext>
            </a:extLst>
          </p:cNvPr>
          <p:cNvSpPr>
            <a:spLocks noGrp="1"/>
          </p:cNvSpPr>
          <p:nvPr>
            <p:ph type="body" sz="quarter" idx="11"/>
          </p:nvPr>
        </p:nvSpPr>
        <p:spPr>
          <a:xfrm>
            <a:off x="6740767" y="8033652"/>
            <a:ext cx="6822833" cy="914400"/>
          </a:xfrm>
        </p:spPr>
        <p:txBody>
          <a:bodyPr>
            <a:normAutofit/>
          </a:bodyPr>
          <a:lstStyle>
            <a:lvl1pPr marL="0" indent="0" algn="r">
              <a:buNone/>
              <a:defRPr sz="5200" b="1">
                <a:solidFill>
                  <a:schemeClr val="bg1"/>
                </a:solidFill>
                <a:latin typeface="Canva Sans Bold" panose="020B0604020202020204" charset="0"/>
              </a:defRPr>
            </a:lvl1pPr>
            <a:lvl2pPr>
              <a:defRPr b="1">
                <a:solidFill>
                  <a:schemeClr val="bg1"/>
                </a:solidFill>
                <a:latin typeface="Canva Sans Bold" panose="020B0604020202020204" charset="0"/>
              </a:defRPr>
            </a:lvl2pPr>
            <a:lvl3pPr>
              <a:defRPr b="1">
                <a:solidFill>
                  <a:schemeClr val="bg1"/>
                </a:solidFill>
                <a:latin typeface="Canva Sans Bold" panose="020B0604020202020204" charset="0"/>
              </a:defRPr>
            </a:lvl3pPr>
            <a:lvl4pPr>
              <a:defRPr b="1">
                <a:solidFill>
                  <a:schemeClr val="bg1"/>
                </a:solidFill>
                <a:latin typeface="Canva Sans Bold" panose="020B0604020202020204" charset="0"/>
              </a:defRPr>
            </a:lvl4pPr>
            <a:lvl5pPr>
              <a:defRPr b="1">
                <a:solidFill>
                  <a:schemeClr val="bg1"/>
                </a:solidFill>
                <a:latin typeface="Canva Sans Bold" panose="020B0604020202020204" charset="0"/>
              </a:defRPr>
            </a:lvl5pPr>
          </a:lstStyle>
          <a:p>
            <a:pPr lvl="0"/>
            <a:r>
              <a:rPr lang="en-US"/>
              <a:t>Click to edit</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id="{35FFC3E3-4E59-2B2F-248E-3748D926B675}"/>
              </a:ext>
            </a:extLst>
          </p:cNvPr>
          <p:cNvGrpSpPr/>
          <p:nvPr userDrawn="1"/>
        </p:nvGrpSpPr>
        <p:grpSpPr>
          <a:xfrm>
            <a:off x="-1297707" y="6852531"/>
            <a:ext cx="2326407" cy="2310939"/>
            <a:chOff x="0" y="0"/>
            <a:chExt cx="812800" cy="807396"/>
          </a:xfrm>
        </p:grpSpPr>
        <p:sp>
          <p:nvSpPr>
            <p:cNvPr id="8" name="Freeform 3">
              <a:extLst>
                <a:ext uri="{FF2B5EF4-FFF2-40B4-BE49-F238E27FC236}">
                  <a16:creationId xmlns:a16="http://schemas.microsoft.com/office/drawing/2014/main" id="{632C3FEE-9E02-FEFD-2D41-A9BCB908383C}"/>
                </a:ext>
              </a:extLst>
            </p:cNvPr>
            <p:cNvSpPr/>
            <p:nvPr/>
          </p:nvSpPr>
          <p:spPr>
            <a:xfrm>
              <a:off x="0" y="0"/>
              <a:ext cx="812800" cy="807396"/>
            </a:xfrm>
            <a:custGeom>
              <a:avLst/>
              <a:gdLst/>
              <a:ahLst/>
              <a:cxnLst/>
              <a:rect l="l" t="t" r="r" b="b"/>
              <a:pathLst>
                <a:path w="812800" h="807396">
                  <a:moveTo>
                    <a:pt x="406400" y="0"/>
                  </a:moveTo>
                  <a:cubicBezTo>
                    <a:pt x="181951" y="0"/>
                    <a:pt x="0" y="180742"/>
                    <a:pt x="0" y="403698"/>
                  </a:cubicBezTo>
                  <a:cubicBezTo>
                    <a:pt x="0" y="626654"/>
                    <a:pt x="181951" y="807396"/>
                    <a:pt x="406400" y="807396"/>
                  </a:cubicBezTo>
                  <a:cubicBezTo>
                    <a:pt x="630849" y="807396"/>
                    <a:pt x="812800" y="626654"/>
                    <a:pt x="812800" y="403698"/>
                  </a:cubicBezTo>
                  <a:cubicBezTo>
                    <a:pt x="812800" y="180742"/>
                    <a:pt x="630849" y="0"/>
                    <a:pt x="406400" y="0"/>
                  </a:cubicBezTo>
                  <a:close/>
                </a:path>
              </a:pathLst>
            </a:custGeom>
            <a:solidFill>
              <a:srgbClr val="564293"/>
            </a:solidFill>
          </p:spPr>
          <p:txBody>
            <a:bodyPr/>
            <a:lstStyle/>
            <a:p>
              <a:endParaRPr lang="en-US"/>
            </a:p>
          </p:txBody>
        </p:sp>
        <p:sp>
          <p:nvSpPr>
            <p:cNvPr id="9" name="TextBox 4">
              <a:extLst>
                <a:ext uri="{FF2B5EF4-FFF2-40B4-BE49-F238E27FC236}">
                  <a16:creationId xmlns:a16="http://schemas.microsoft.com/office/drawing/2014/main" id="{A4745355-E561-B266-7FBA-2BA476AAD188}"/>
                </a:ext>
              </a:extLst>
            </p:cNvPr>
            <p:cNvSpPr txBox="1"/>
            <p:nvPr/>
          </p:nvSpPr>
          <p:spPr>
            <a:xfrm>
              <a:off x="76200" y="-507"/>
              <a:ext cx="660400" cy="732209"/>
            </a:xfrm>
            <a:prstGeom prst="rect">
              <a:avLst/>
            </a:prstGeom>
          </p:spPr>
          <p:txBody>
            <a:bodyPr lIns="50800" tIns="50800" rIns="50800" bIns="50800" rtlCol="0" anchor="ctr"/>
            <a:lstStyle/>
            <a:p>
              <a:pPr algn="ctr">
                <a:lnSpc>
                  <a:spcPts val="2659"/>
                </a:lnSpc>
              </a:pPr>
              <a:endParaRPr/>
            </a:p>
          </p:txBody>
        </p:sp>
      </p:grpSp>
      <p:grpSp>
        <p:nvGrpSpPr>
          <p:cNvPr id="10" name="Group 5">
            <a:extLst>
              <a:ext uri="{FF2B5EF4-FFF2-40B4-BE49-F238E27FC236}">
                <a16:creationId xmlns:a16="http://schemas.microsoft.com/office/drawing/2014/main" id="{4B2BEC19-6282-4073-C5AE-F025E4E062AA}"/>
              </a:ext>
            </a:extLst>
          </p:cNvPr>
          <p:cNvGrpSpPr/>
          <p:nvPr userDrawn="1"/>
        </p:nvGrpSpPr>
        <p:grpSpPr>
          <a:xfrm>
            <a:off x="-1028754" y="8563532"/>
            <a:ext cx="3470007" cy="3446936"/>
            <a:chOff x="0" y="0"/>
            <a:chExt cx="812800" cy="807396"/>
          </a:xfrm>
        </p:grpSpPr>
        <p:sp>
          <p:nvSpPr>
            <p:cNvPr id="11" name="Freeform 6">
              <a:extLst>
                <a:ext uri="{FF2B5EF4-FFF2-40B4-BE49-F238E27FC236}">
                  <a16:creationId xmlns:a16="http://schemas.microsoft.com/office/drawing/2014/main" id="{BF11AB01-E587-544E-5465-EB64D8F66EDA}"/>
                </a:ext>
              </a:extLst>
            </p:cNvPr>
            <p:cNvSpPr/>
            <p:nvPr/>
          </p:nvSpPr>
          <p:spPr>
            <a:xfrm>
              <a:off x="0" y="0"/>
              <a:ext cx="812800" cy="807396"/>
            </a:xfrm>
            <a:custGeom>
              <a:avLst/>
              <a:gdLst/>
              <a:ahLst/>
              <a:cxnLst/>
              <a:rect l="l" t="t" r="r" b="b"/>
              <a:pathLst>
                <a:path w="812800" h="807396">
                  <a:moveTo>
                    <a:pt x="406400" y="0"/>
                  </a:moveTo>
                  <a:cubicBezTo>
                    <a:pt x="181951" y="0"/>
                    <a:pt x="0" y="180742"/>
                    <a:pt x="0" y="403698"/>
                  </a:cubicBezTo>
                  <a:cubicBezTo>
                    <a:pt x="0" y="626654"/>
                    <a:pt x="181951" y="807396"/>
                    <a:pt x="406400" y="807396"/>
                  </a:cubicBezTo>
                  <a:cubicBezTo>
                    <a:pt x="630849" y="807396"/>
                    <a:pt x="812800" y="626654"/>
                    <a:pt x="812800" y="403698"/>
                  </a:cubicBezTo>
                  <a:cubicBezTo>
                    <a:pt x="812800" y="180742"/>
                    <a:pt x="630849" y="0"/>
                    <a:pt x="406400" y="0"/>
                  </a:cubicBezTo>
                  <a:close/>
                </a:path>
              </a:pathLst>
            </a:custGeom>
            <a:solidFill>
              <a:srgbClr val="287281"/>
            </a:solidFill>
          </p:spPr>
          <p:txBody>
            <a:bodyPr/>
            <a:lstStyle/>
            <a:p>
              <a:endParaRPr lang="en-US"/>
            </a:p>
          </p:txBody>
        </p:sp>
        <p:sp>
          <p:nvSpPr>
            <p:cNvPr id="12" name="TextBox 7">
              <a:extLst>
                <a:ext uri="{FF2B5EF4-FFF2-40B4-BE49-F238E27FC236}">
                  <a16:creationId xmlns:a16="http://schemas.microsoft.com/office/drawing/2014/main" id="{4D3F6910-B5C3-FC7D-98F1-4E2DC722CEE0}"/>
                </a:ext>
              </a:extLst>
            </p:cNvPr>
            <p:cNvSpPr txBox="1"/>
            <p:nvPr/>
          </p:nvSpPr>
          <p:spPr>
            <a:xfrm>
              <a:off x="76200" y="-507"/>
              <a:ext cx="660400" cy="732209"/>
            </a:xfrm>
            <a:prstGeom prst="rect">
              <a:avLst/>
            </a:prstGeom>
          </p:spPr>
          <p:txBody>
            <a:bodyPr lIns="50800" tIns="50800" rIns="50800" bIns="50800" rtlCol="0" anchor="ctr"/>
            <a:lstStyle/>
            <a:p>
              <a:pPr algn="ctr">
                <a:lnSpc>
                  <a:spcPts val="2659"/>
                </a:lnSpc>
              </a:pPr>
              <a:endParaRPr/>
            </a:p>
          </p:txBody>
        </p:sp>
      </p:grpSp>
      <p:sp>
        <p:nvSpPr>
          <p:cNvPr id="32" name="Text Placeholder 4">
            <a:extLst>
              <a:ext uri="{FF2B5EF4-FFF2-40B4-BE49-F238E27FC236}">
                <a16:creationId xmlns:a16="http://schemas.microsoft.com/office/drawing/2014/main" id="{6B8818D4-803E-A2E1-166A-3763585716CC}"/>
              </a:ext>
            </a:extLst>
          </p:cNvPr>
          <p:cNvSpPr>
            <a:spLocks noGrp="1"/>
          </p:cNvSpPr>
          <p:nvPr>
            <p:ph type="body" sz="quarter" idx="10"/>
          </p:nvPr>
        </p:nvSpPr>
        <p:spPr>
          <a:xfrm>
            <a:off x="4426465" y="691946"/>
            <a:ext cx="9435069" cy="914400"/>
          </a:xfrm>
        </p:spPr>
        <p:txBody>
          <a:bodyPr>
            <a:noAutofit/>
          </a:bodyPr>
          <a:lstStyle>
            <a:lvl1pPr marL="0" indent="0" algn="ctr">
              <a:buNone/>
              <a:defRPr sz="8000" b="1">
                <a:solidFill>
                  <a:srgbClr val="163056"/>
                </a:solidFill>
                <a:latin typeface="Poppins Ultra-Bold" panose="020B0604020202020204" charset="0"/>
                <a:cs typeface="Poppins Ultra-Bold" panose="020B0604020202020204" charset="0"/>
              </a:defRPr>
            </a:lvl1pPr>
          </a:lstStyle>
          <a:p>
            <a:pPr lvl="0"/>
            <a:r>
              <a:rPr lang="en-US"/>
              <a:t>Click to edit</a:t>
            </a:r>
          </a:p>
        </p:txBody>
      </p:sp>
      <p:sp>
        <p:nvSpPr>
          <p:cNvPr id="3" name="Content Placeholder 2">
            <a:extLst>
              <a:ext uri="{FF2B5EF4-FFF2-40B4-BE49-F238E27FC236}">
                <a16:creationId xmlns:a16="http://schemas.microsoft.com/office/drawing/2014/main" id="{7E5BED17-4AD0-C07C-A23E-A227F0887037}"/>
              </a:ext>
            </a:extLst>
          </p:cNvPr>
          <p:cNvSpPr>
            <a:spLocks noGrp="1"/>
          </p:cNvSpPr>
          <p:nvPr>
            <p:ph sz="quarter" idx="11"/>
          </p:nvPr>
        </p:nvSpPr>
        <p:spPr>
          <a:xfrm>
            <a:off x="3810000" y="2324100"/>
            <a:ext cx="10820400" cy="4953000"/>
          </a:xfrm>
        </p:spPr>
        <p:txBody>
          <a:bodyPr>
            <a:normAutofit/>
          </a:bodyPr>
          <a:lstStyle>
            <a:lvl1pPr>
              <a:defRPr sz="4400">
                <a:solidFill>
                  <a:srgbClr val="163056"/>
                </a:solidFill>
                <a:latin typeface="Canva Sans Bold" panose="020B0604020202020204" charset="0"/>
              </a:defRPr>
            </a:lvl1pPr>
            <a:lvl2pPr>
              <a:defRPr sz="4000">
                <a:solidFill>
                  <a:srgbClr val="163056"/>
                </a:solidFill>
                <a:latin typeface="Canva Sans Bold" panose="020B0604020202020204" charset="0"/>
              </a:defRPr>
            </a:lvl2pPr>
            <a:lvl3pPr>
              <a:defRPr sz="3600">
                <a:solidFill>
                  <a:srgbClr val="163056"/>
                </a:solidFill>
                <a:latin typeface="Canva Sans Bold" panose="020B0604020202020204" charset="0"/>
              </a:defRPr>
            </a:lvl3pPr>
            <a:lvl4pPr>
              <a:defRPr sz="3200">
                <a:solidFill>
                  <a:srgbClr val="163056"/>
                </a:solidFill>
                <a:latin typeface="Canva Sans Bold" panose="020B0604020202020204" charset="0"/>
              </a:defRPr>
            </a:lvl4pPr>
            <a:lvl5pPr>
              <a:defRPr sz="3200">
                <a:solidFill>
                  <a:srgbClr val="163056"/>
                </a:solidFill>
                <a:latin typeface="Canva Sans Bold" panose="020B060402020202020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62463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7E6912-2CA5-EED8-B35E-57586B3B91DA}"/>
              </a:ext>
            </a:extLst>
          </p:cNvPr>
          <p:cNvPicPr>
            <a:picLocks noChangeAspect="1"/>
          </p:cNvPicPr>
          <p:nvPr userDrawn="1"/>
        </p:nvPicPr>
        <p:blipFill>
          <a:blip r:embed="rId2"/>
          <a:stretch>
            <a:fillRect/>
          </a:stretch>
        </p:blipFill>
        <p:spPr>
          <a:xfrm>
            <a:off x="0" y="-74504"/>
            <a:ext cx="10193220" cy="10361504"/>
          </a:xfrm>
          <a:prstGeom prst="rect">
            <a:avLst/>
          </a:prstGeom>
        </p:spPr>
      </p:pic>
      <p:sp>
        <p:nvSpPr>
          <p:cNvPr id="57" name="Freeform 25">
            <a:extLst>
              <a:ext uri="{FF2B5EF4-FFF2-40B4-BE49-F238E27FC236}">
                <a16:creationId xmlns:a16="http://schemas.microsoft.com/office/drawing/2014/main" id="{80E2D6CB-39E1-AA0E-8761-5CF82C673C97}"/>
              </a:ext>
            </a:extLst>
          </p:cNvPr>
          <p:cNvSpPr/>
          <p:nvPr userDrawn="1"/>
        </p:nvSpPr>
        <p:spPr>
          <a:xfrm>
            <a:off x="11953166" y="7734300"/>
            <a:ext cx="4057239" cy="2170123"/>
          </a:xfrm>
          <a:custGeom>
            <a:avLst/>
            <a:gdLst/>
            <a:ahLst/>
            <a:cxnLst/>
            <a:rect l="l" t="t" r="r" b="b"/>
            <a:pathLst>
              <a:path w="4504387" h="2634642">
                <a:moveTo>
                  <a:pt x="0" y="0"/>
                </a:moveTo>
                <a:lnTo>
                  <a:pt x="4504387" y="0"/>
                </a:lnTo>
                <a:lnTo>
                  <a:pt x="4504387" y="2634642"/>
                </a:lnTo>
                <a:lnTo>
                  <a:pt x="0" y="2634642"/>
                </a:lnTo>
                <a:lnTo>
                  <a:pt x="0" y="0"/>
                </a:lnTo>
                <a:close/>
              </a:path>
            </a:pathLst>
          </a:custGeom>
          <a:blipFill>
            <a:blip r:embed="rId3"/>
            <a:stretch>
              <a:fillRect/>
            </a:stretch>
          </a:blipFill>
        </p:spPr>
        <p:txBody>
          <a:bodyPr/>
          <a:lstStyle/>
          <a:p>
            <a:endParaRPr lang="en-US"/>
          </a:p>
        </p:txBody>
      </p:sp>
      <p:sp>
        <p:nvSpPr>
          <p:cNvPr id="5" name="Text Placeholder 4">
            <a:extLst>
              <a:ext uri="{FF2B5EF4-FFF2-40B4-BE49-F238E27FC236}">
                <a16:creationId xmlns:a16="http://schemas.microsoft.com/office/drawing/2014/main" id="{244816C1-62A9-BD80-0F8F-6A8C329DA05A}"/>
              </a:ext>
            </a:extLst>
          </p:cNvPr>
          <p:cNvSpPr>
            <a:spLocks noGrp="1"/>
          </p:cNvSpPr>
          <p:nvPr>
            <p:ph type="body" sz="quarter" idx="10"/>
          </p:nvPr>
        </p:nvSpPr>
        <p:spPr>
          <a:xfrm>
            <a:off x="8534400" y="1682212"/>
            <a:ext cx="9435069" cy="914400"/>
          </a:xfrm>
        </p:spPr>
        <p:txBody>
          <a:bodyPr>
            <a:noAutofit/>
          </a:bodyPr>
          <a:lstStyle>
            <a:lvl1pPr marL="0" indent="0">
              <a:buNone/>
              <a:defRPr sz="9000" b="1">
                <a:solidFill>
                  <a:srgbClr val="163056"/>
                </a:solidFill>
                <a:latin typeface="Poppins Ultra-Bold" panose="020B0604020202020204" charset="0"/>
                <a:cs typeface="Poppins Ultra-Bold" panose="020B0604020202020204" charset="0"/>
              </a:defRPr>
            </a:lvl1pPr>
          </a:lstStyle>
          <a:p>
            <a:pPr lvl="0"/>
            <a:r>
              <a:rPr lang="en-US"/>
              <a:t>Click to edit</a:t>
            </a:r>
          </a:p>
        </p:txBody>
      </p:sp>
    </p:spTree>
    <p:extLst>
      <p:ext uri="{BB962C8B-B14F-4D97-AF65-F5344CB8AC3E}">
        <p14:creationId xmlns:p14="http://schemas.microsoft.com/office/powerpoint/2010/main" val="4190181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8" name="Group 2">
            <a:extLst>
              <a:ext uri="{FF2B5EF4-FFF2-40B4-BE49-F238E27FC236}">
                <a16:creationId xmlns:a16="http://schemas.microsoft.com/office/drawing/2014/main" id="{141BC5AE-4219-4587-8CE9-DE68B47ACFF8}"/>
              </a:ext>
            </a:extLst>
          </p:cNvPr>
          <p:cNvGrpSpPr/>
          <p:nvPr userDrawn="1"/>
        </p:nvGrpSpPr>
        <p:grpSpPr>
          <a:xfrm>
            <a:off x="-1600519" y="452371"/>
            <a:ext cx="3855025" cy="3829394"/>
            <a:chOff x="0" y="0"/>
            <a:chExt cx="812800" cy="807396"/>
          </a:xfrm>
        </p:grpSpPr>
        <p:sp>
          <p:nvSpPr>
            <p:cNvPr id="9" name="Freeform 3">
              <a:extLst>
                <a:ext uri="{FF2B5EF4-FFF2-40B4-BE49-F238E27FC236}">
                  <a16:creationId xmlns:a16="http://schemas.microsoft.com/office/drawing/2014/main" id="{EBE23420-358E-2DCF-CE13-73DCB5D080A0}"/>
                </a:ext>
              </a:extLst>
            </p:cNvPr>
            <p:cNvSpPr/>
            <p:nvPr/>
          </p:nvSpPr>
          <p:spPr>
            <a:xfrm>
              <a:off x="0" y="0"/>
              <a:ext cx="812800" cy="807396"/>
            </a:xfrm>
            <a:custGeom>
              <a:avLst/>
              <a:gdLst/>
              <a:ahLst/>
              <a:cxnLst/>
              <a:rect l="l" t="t" r="r" b="b"/>
              <a:pathLst>
                <a:path w="812800" h="807396">
                  <a:moveTo>
                    <a:pt x="406400" y="0"/>
                  </a:moveTo>
                  <a:cubicBezTo>
                    <a:pt x="181951" y="0"/>
                    <a:pt x="0" y="180742"/>
                    <a:pt x="0" y="403698"/>
                  </a:cubicBezTo>
                  <a:cubicBezTo>
                    <a:pt x="0" y="626654"/>
                    <a:pt x="181951" y="807396"/>
                    <a:pt x="406400" y="807396"/>
                  </a:cubicBezTo>
                  <a:cubicBezTo>
                    <a:pt x="630849" y="807396"/>
                    <a:pt x="812800" y="626654"/>
                    <a:pt x="812800" y="403698"/>
                  </a:cubicBezTo>
                  <a:cubicBezTo>
                    <a:pt x="812800" y="180742"/>
                    <a:pt x="630849" y="0"/>
                    <a:pt x="406400" y="0"/>
                  </a:cubicBezTo>
                  <a:close/>
                </a:path>
              </a:pathLst>
            </a:custGeom>
            <a:solidFill>
              <a:srgbClr val="564293"/>
            </a:solidFill>
          </p:spPr>
          <p:txBody>
            <a:bodyPr/>
            <a:lstStyle/>
            <a:p>
              <a:endParaRPr lang="en-US"/>
            </a:p>
          </p:txBody>
        </p:sp>
        <p:sp>
          <p:nvSpPr>
            <p:cNvPr id="10" name="TextBox 4">
              <a:extLst>
                <a:ext uri="{FF2B5EF4-FFF2-40B4-BE49-F238E27FC236}">
                  <a16:creationId xmlns:a16="http://schemas.microsoft.com/office/drawing/2014/main" id="{EC7A1168-7BEC-2704-6DB2-39987BFD7A05}"/>
                </a:ext>
              </a:extLst>
            </p:cNvPr>
            <p:cNvSpPr txBox="1"/>
            <p:nvPr/>
          </p:nvSpPr>
          <p:spPr>
            <a:xfrm>
              <a:off x="76200" y="-507"/>
              <a:ext cx="660400" cy="732209"/>
            </a:xfrm>
            <a:prstGeom prst="rect">
              <a:avLst/>
            </a:prstGeom>
          </p:spPr>
          <p:txBody>
            <a:bodyPr lIns="50800" tIns="50800" rIns="50800" bIns="50800" rtlCol="0" anchor="ctr"/>
            <a:lstStyle/>
            <a:p>
              <a:pPr algn="ctr">
                <a:lnSpc>
                  <a:spcPts val="2659"/>
                </a:lnSpc>
              </a:pPr>
              <a:endParaRPr/>
            </a:p>
          </p:txBody>
        </p:sp>
      </p:grpSp>
      <p:grpSp>
        <p:nvGrpSpPr>
          <p:cNvPr id="11" name="Group 5">
            <a:extLst>
              <a:ext uri="{FF2B5EF4-FFF2-40B4-BE49-F238E27FC236}">
                <a16:creationId xmlns:a16="http://schemas.microsoft.com/office/drawing/2014/main" id="{D9F719CA-4968-E23C-F5CB-183AFC3C193F}"/>
              </a:ext>
            </a:extLst>
          </p:cNvPr>
          <p:cNvGrpSpPr/>
          <p:nvPr userDrawn="1"/>
        </p:nvGrpSpPr>
        <p:grpSpPr>
          <a:xfrm>
            <a:off x="-2114521" y="3885517"/>
            <a:ext cx="5408744" cy="5372783"/>
            <a:chOff x="0" y="0"/>
            <a:chExt cx="812800" cy="807396"/>
          </a:xfrm>
        </p:grpSpPr>
        <p:sp>
          <p:nvSpPr>
            <p:cNvPr id="12" name="Freeform 6">
              <a:extLst>
                <a:ext uri="{FF2B5EF4-FFF2-40B4-BE49-F238E27FC236}">
                  <a16:creationId xmlns:a16="http://schemas.microsoft.com/office/drawing/2014/main" id="{AD04F6CE-5236-C62C-DD26-F7ACAEA86594}"/>
                </a:ext>
              </a:extLst>
            </p:cNvPr>
            <p:cNvSpPr/>
            <p:nvPr/>
          </p:nvSpPr>
          <p:spPr>
            <a:xfrm>
              <a:off x="0" y="0"/>
              <a:ext cx="812800" cy="807396"/>
            </a:xfrm>
            <a:custGeom>
              <a:avLst/>
              <a:gdLst/>
              <a:ahLst/>
              <a:cxnLst/>
              <a:rect l="l" t="t" r="r" b="b"/>
              <a:pathLst>
                <a:path w="812800" h="807396">
                  <a:moveTo>
                    <a:pt x="406400" y="0"/>
                  </a:moveTo>
                  <a:cubicBezTo>
                    <a:pt x="181951" y="0"/>
                    <a:pt x="0" y="180742"/>
                    <a:pt x="0" y="403698"/>
                  </a:cubicBezTo>
                  <a:cubicBezTo>
                    <a:pt x="0" y="626654"/>
                    <a:pt x="181951" y="807396"/>
                    <a:pt x="406400" y="807396"/>
                  </a:cubicBezTo>
                  <a:cubicBezTo>
                    <a:pt x="630849" y="807396"/>
                    <a:pt x="812800" y="626654"/>
                    <a:pt x="812800" y="403698"/>
                  </a:cubicBezTo>
                  <a:cubicBezTo>
                    <a:pt x="812800" y="180742"/>
                    <a:pt x="630849" y="0"/>
                    <a:pt x="406400" y="0"/>
                  </a:cubicBezTo>
                  <a:close/>
                </a:path>
              </a:pathLst>
            </a:custGeom>
            <a:solidFill>
              <a:srgbClr val="287281"/>
            </a:solidFill>
          </p:spPr>
          <p:txBody>
            <a:bodyPr/>
            <a:lstStyle/>
            <a:p>
              <a:endParaRPr lang="en-US"/>
            </a:p>
          </p:txBody>
        </p:sp>
        <p:sp>
          <p:nvSpPr>
            <p:cNvPr id="13" name="TextBox 7">
              <a:extLst>
                <a:ext uri="{FF2B5EF4-FFF2-40B4-BE49-F238E27FC236}">
                  <a16:creationId xmlns:a16="http://schemas.microsoft.com/office/drawing/2014/main" id="{FE80E4A6-AA1E-1412-BDFC-2BEBE1A446FC}"/>
                </a:ext>
              </a:extLst>
            </p:cNvPr>
            <p:cNvSpPr txBox="1"/>
            <p:nvPr/>
          </p:nvSpPr>
          <p:spPr>
            <a:xfrm>
              <a:off x="76200" y="-507"/>
              <a:ext cx="660400" cy="732209"/>
            </a:xfrm>
            <a:prstGeom prst="rect">
              <a:avLst/>
            </a:prstGeom>
          </p:spPr>
          <p:txBody>
            <a:bodyPr lIns="50800" tIns="50800" rIns="50800" bIns="50800" rtlCol="0" anchor="ctr"/>
            <a:lstStyle/>
            <a:p>
              <a:pPr algn="ctr">
                <a:lnSpc>
                  <a:spcPts val="2659"/>
                </a:lnSpc>
              </a:pPr>
              <a:endParaRPr/>
            </a:p>
          </p:txBody>
        </p:sp>
      </p:grpSp>
      <p:grpSp>
        <p:nvGrpSpPr>
          <p:cNvPr id="14" name="Group 8">
            <a:extLst>
              <a:ext uri="{FF2B5EF4-FFF2-40B4-BE49-F238E27FC236}">
                <a16:creationId xmlns:a16="http://schemas.microsoft.com/office/drawing/2014/main" id="{624AAF57-B2A6-416D-8C61-6F2D21D1B928}"/>
              </a:ext>
            </a:extLst>
          </p:cNvPr>
          <p:cNvGrpSpPr/>
          <p:nvPr userDrawn="1"/>
        </p:nvGrpSpPr>
        <p:grpSpPr>
          <a:xfrm>
            <a:off x="2088936" y="8601591"/>
            <a:ext cx="3855025" cy="3829394"/>
            <a:chOff x="0" y="0"/>
            <a:chExt cx="812800" cy="807396"/>
          </a:xfrm>
        </p:grpSpPr>
        <p:sp>
          <p:nvSpPr>
            <p:cNvPr id="15" name="Freeform 9">
              <a:extLst>
                <a:ext uri="{FF2B5EF4-FFF2-40B4-BE49-F238E27FC236}">
                  <a16:creationId xmlns:a16="http://schemas.microsoft.com/office/drawing/2014/main" id="{DC8D92A2-4486-B92A-C9FF-930FC18AE3A6}"/>
                </a:ext>
              </a:extLst>
            </p:cNvPr>
            <p:cNvSpPr/>
            <p:nvPr/>
          </p:nvSpPr>
          <p:spPr>
            <a:xfrm>
              <a:off x="0" y="0"/>
              <a:ext cx="812800" cy="807396"/>
            </a:xfrm>
            <a:custGeom>
              <a:avLst/>
              <a:gdLst/>
              <a:ahLst/>
              <a:cxnLst/>
              <a:rect l="l" t="t" r="r" b="b"/>
              <a:pathLst>
                <a:path w="812800" h="807396">
                  <a:moveTo>
                    <a:pt x="406400" y="0"/>
                  </a:moveTo>
                  <a:cubicBezTo>
                    <a:pt x="181951" y="0"/>
                    <a:pt x="0" y="180742"/>
                    <a:pt x="0" y="403698"/>
                  </a:cubicBezTo>
                  <a:cubicBezTo>
                    <a:pt x="0" y="626654"/>
                    <a:pt x="181951" y="807396"/>
                    <a:pt x="406400" y="807396"/>
                  </a:cubicBezTo>
                  <a:cubicBezTo>
                    <a:pt x="630849" y="807396"/>
                    <a:pt x="812800" y="626654"/>
                    <a:pt x="812800" y="403698"/>
                  </a:cubicBezTo>
                  <a:cubicBezTo>
                    <a:pt x="812800" y="180742"/>
                    <a:pt x="630849" y="0"/>
                    <a:pt x="406400" y="0"/>
                  </a:cubicBezTo>
                  <a:close/>
                </a:path>
              </a:pathLst>
            </a:custGeom>
            <a:solidFill>
              <a:srgbClr val="30A4A5"/>
            </a:solidFill>
          </p:spPr>
          <p:txBody>
            <a:bodyPr/>
            <a:lstStyle/>
            <a:p>
              <a:endParaRPr lang="en-US"/>
            </a:p>
          </p:txBody>
        </p:sp>
        <p:sp>
          <p:nvSpPr>
            <p:cNvPr id="16" name="TextBox 10">
              <a:extLst>
                <a:ext uri="{FF2B5EF4-FFF2-40B4-BE49-F238E27FC236}">
                  <a16:creationId xmlns:a16="http://schemas.microsoft.com/office/drawing/2014/main" id="{713F0971-E033-CE67-CB18-43E17C0108C1}"/>
                </a:ext>
              </a:extLst>
            </p:cNvPr>
            <p:cNvSpPr txBox="1"/>
            <p:nvPr/>
          </p:nvSpPr>
          <p:spPr>
            <a:xfrm>
              <a:off x="76200" y="-507"/>
              <a:ext cx="660400" cy="732209"/>
            </a:xfrm>
            <a:prstGeom prst="rect">
              <a:avLst/>
            </a:prstGeom>
          </p:spPr>
          <p:txBody>
            <a:bodyPr lIns="50800" tIns="50800" rIns="50800" bIns="50800" rtlCol="0" anchor="ctr"/>
            <a:lstStyle/>
            <a:p>
              <a:pPr algn="ctr">
                <a:lnSpc>
                  <a:spcPts val="2659"/>
                </a:lnSpc>
              </a:pPr>
              <a:endParaRPr/>
            </a:p>
          </p:txBody>
        </p:sp>
      </p:grpSp>
      <p:sp>
        <p:nvSpPr>
          <p:cNvPr id="3" name="Text Placeholder 4">
            <a:extLst>
              <a:ext uri="{FF2B5EF4-FFF2-40B4-BE49-F238E27FC236}">
                <a16:creationId xmlns:a16="http://schemas.microsoft.com/office/drawing/2014/main" id="{253D320F-80FC-76EA-B95E-9AA50295DF85}"/>
              </a:ext>
            </a:extLst>
          </p:cNvPr>
          <p:cNvSpPr>
            <a:spLocks noGrp="1"/>
          </p:cNvSpPr>
          <p:nvPr>
            <p:ph type="body" sz="quarter" idx="10"/>
          </p:nvPr>
        </p:nvSpPr>
        <p:spPr>
          <a:xfrm>
            <a:off x="4426465" y="691946"/>
            <a:ext cx="9435069" cy="914400"/>
          </a:xfrm>
        </p:spPr>
        <p:txBody>
          <a:bodyPr>
            <a:noAutofit/>
          </a:bodyPr>
          <a:lstStyle>
            <a:lvl1pPr marL="0" indent="0" algn="ctr">
              <a:buNone/>
              <a:defRPr sz="8000" b="1">
                <a:solidFill>
                  <a:srgbClr val="163056"/>
                </a:solidFill>
                <a:latin typeface="Poppins Ultra-Bold" panose="020B0604020202020204" charset="0"/>
                <a:cs typeface="Poppins Ultra-Bold" panose="020B0604020202020204" charset="0"/>
              </a:defRPr>
            </a:lvl1pPr>
          </a:lstStyle>
          <a:p>
            <a:pPr lvl="0"/>
            <a:r>
              <a:rPr lang="en-US"/>
              <a:t>Click to edit</a:t>
            </a:r>
          </a:p>
        </p:txBody>
      </p:sp>
      <p:sp>
        <p:nvSpPr>
          <p:cNvPr id="5" name="Text Placeholder 4">
            <a:extLst>
              <a:ext uri="{FF2B5EF4-FFF2-40B4-BE49-F238E27FC236}">
                <a16:creationId xmlns:a16="http://schemas.microsoft.com/office/drawing/2014/main" id="{A3CF849B-68F4-0672-FE14-6EE853ECBEDC}"/>
              </a:ext>
            </a:extLst>
          </p:cNvPr>
          <p:cNvSpPr>
            <a:spLocks noGrp="1"/>
          </p:cNvSpPr>
          <p:nvPr>
            <p:ph type="body" sz="quarter" idx="11"/>
          </p:nvPr>
        </p:nvSpPr>
        <p:spPr>
          <a:xfrm>
            <a:off x="4053579" y="2699941"/>
            <a:ext cx="9435069" cy="3829393"/>
          </a:xfrm>
        </p:spPr>
        <p:txBody>
          <a:bodyPr>
            <a:noAutofit/>
          </a:bodyPr>
          <a:lstStyle>
            <a:lvl1pPr>
              <a:defRPr sz="4400">
                <a:solidFill>
                  <a:srgbClr val="163056"/>
                </a:solidFill>
                <a:latin typeface="Poppins Ultra-Bold" panose="020B0604020202020204" charset="0"/>
                <a:cs typeface="Poppins Ultra-Bold" panose="020B0604020202020204" charset="0"/>
              </a:defRPr>
            </a:lvl1pPr>
            <a:lvl2pPr>
              <a:defRPr sz="4000">
                <a:solidFill>
                  <a:srgbClr val="163056"/>
                </a:solidFill>
                <a:latin typeface="Poppins Ultra-Bold" panose="020B0604020202020204" charset="0"/>
                <a:cs typeface="Poppins Ultra-Bold" panose="020B0604020202020204" charset="0"/>
              </a:defRPr>
            </a:lvl2pPr>
            <a:lvl3pPr>
              <a:defRPr sz="3600">
                <a:solidFill>
                  <a:srgbClr val="163056"/>
                </a:solidFill>
                <a:latin typeface="Poppins Ultra-Bold" panose="020B0604020202020204" charset="0"/>
                <a:cs typeface="Poppins Ultra-Bold" panose="020B0604020202020204" charset="0"/>
              </a:defRPr>
            </a:lvl3pPr>
            <a:lvl4pPr>
              <a:defRPr sz="3200">
                <a:solidFill>
                  <a:srgbClr val="163056"/>
                </a:solidFill>
                <a:latin typeface="Poppins Ultra-Bold" panose="020B0604020202020204" charset="0"/>
                <a:cs typeface="Poppins Ultra-Bold" panose="020B0604020202020204" charset="0"/>
              </a:defRPr>
            </a:lvl4pPr>
            <a:lvl5pPr>
              <a:defRPr sz="3200">
                <a:solidFill>
                  <a:srgbClr val="163056"/>
                </a:solidFill>
                <a:latin typeface="Poppins Ultra-Bold" panose="020B0604020202020204" charset="0"/>
                <a:cs typeface="Poppins Ultra-Bold" panose="020B060402020202020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id="{35FFC3E3-4E59-2B2F-248E-3748D926B675}"/>
              </a:ext>
            </a:extLst>
          </p:cNvPr>
          <p:cNvGrpSpPr/>
          <p:nvPr userDrawn="1"/>
        </p:nvGrpSpPr>
        <p:grpSpPr>
          <a:xfrm>
            <a:off x="-1297707" y="6852531"/>
            <a:ext cx="2326407" cy="2310939"/>
            <a:chOff x="0" y="0"/>
            <a:chExt cx="812800" cy="807396"/>
          </a:xfrm>
        </p:grpSpPr>
        <p:sp>
          <p:nvSpPr>
            <p:cNvPr id="8" name="Freeform 3">
              <a:extLst>
                <a:ext uri="{FF2B5EF4-FFF2-40B4-BE49-F238E27FC236}">
                  <a16:creationId xmlns:a16="http://schemas.microsoft.com/office/drawing/2014/main" id="{632C3FEE-9E02-FEFD-2D41-A9BCB908383C}"/>
                </a:ext>
              </a:extLst>
            </p:cNvPr>
            <p:cNvSpPr/>
            <p:nvPr/>
          </p:nvSpPr>
          <p:spPr>
            <a:xfrm>
              <a:off x="0" y="0"/>
              <a:ext cx="812800" cy="807396"/>
            </a:xfrm>
            <a:custGeom>
              <a:avLst/>
              <a:gdLst/>
              <a:ahLst/>
              <a:cxnLst/>
              <a:rect l="l" t="t" r="r" b="b"/>
              <a:pathLst>
                <a:path w="812800" h="807396">
                  <a:moveTo>
                    <a:pt x="406400" y="0"/>
                  </a:moveTo>
                  <a:cubicBezTo>
                    <a:pt x="181951" y="0"/>
                    <a:pt x="0" y="180742"/>
                    <a:pt x="0" y="403698"/>
                  </a:cubicBezTo>
                  <a:cubicBezTo>
                    <a:pt x="0" y="626654"/>
                    <a:pt x="181951" y="807396"/>
                    <a:pt x="406400" y="807396"/>
                  </a:cubicBezTo>
                  <a:cubicBezTo>
                    <a:pt x="630849" y="807396"/>
                    <a:pt x="812800" y="626654"/>
                    <a:pt x="812800" y="403698"/>
                  </a:cubicBezTo>
                  <a:cubicBezTo>
                    <a:pt x="812800" y="180742"/>
                    <a:pt x="630849" y="0"/>
                    <a:pt x="406400" y="0"/>
                  </a:cubicBezTo>
                  <a:close/>
                </a:path>
              </a:pathLst>
            </a:custGeom>
            <a:solidFill>
              <a:srgbClr val="564293"/>
            </a:solidFill>
          </p:spPr>
          <p:txBody>
            <a:bodyPr/>
            <a:lstStyle/>
            <a:p>
              <a:endParaRPr lang="en-US"/>
            </a:p>
          </p:txBody>
        </p:sp>
        <p:sp>
          <p:nvSpPr>
            <p:cNvPr id="9" name="TextBox 4">
              <a:extLst>
                <a:ext uri="{FF2B5EF4-FFF2-40B4-BE49-F238E27FC236}">
                  <a16:creationId xmlns:a16="http://schemas.microsoft.com/office/drawing/2014/main" id="{A4745355-E561-B266-7FBA-2BA476AAD188}"/>
                </a:ext>
              </a:extLst>
            </p:cNvPr>
            <p:cNvSpPr txBox="1"/>
            <p:nvPr/>
          </p:nvSpPr>
          <p:spPr>
            <a:xfrm>
              <a:off x="76200" y="-507"/>
              <a:ext cx="660400" cy="732209"/>
            </a:xfrm>
            <a:prstGeom prst="rect">
              <a:avLst/>
            </a:prstGeom>
          </p:spPr>
          <p:txBody>
            <a:bodyPr lIns="50800" tIns="50800" rIns="50800" bIns="50800" rtlCol="0" anchor="ctr"/>
            <a:lstStyle/>
            <a:p>
              <a:pPr algn="ctr">
                <a:lnSpc>
                  <a:spcPts val="2659"/>
                </a:lnSpc>
              </a:pPr>
              <a:endParaRPr/>
            </a:p>
          </p:txBody>
        </p:sp>
      </p:grpSp>
      <p:grpSp>
        <p:nvGrpSpPr>
          <p:cNvPr id="10" name="Group 5">
            <a:extLst>
              <a:ext uri="{FF2B5EF4-FFF2-40B4-BE49-F238E27FC236}">
                <a16:creationId xmlns:a16="http://schemas.microsoft.com/office/drawing/2014/main" id="{4B2BEC19-6282-4073-C5AE-F025E4E062AA}"/>
              </a:ext>
            </a:extLst>
          </p:cNvPr>
          <p:cNvGrpSpPr/>
          <p:nvPr userDrawn="1"/>
        </p:nvGrpSpPr>
        <p:grpSpPr>
          <a:xfrm>
            <a:off x="-1028754" y="8563532"/>
            <a:ext cx="3470007" cy="3446936"/>
            <a:chOff x="0" y="0"/>
            <a:chExt cx="812800" cy="807396"/>
          </a:xfrm>
        </p:grpSpPr>
        <p:sp>
          <p:nvSpPr>
            <p:cNvPr id="11" name="Freeform 6">
              <a:extLst>
                <a:ext uri="{FF2B5EF4-FFF2-40B4-BE49-F238E27FC236}">
                  <a16:creationId xmlns:a16="http://schemas.microsoft.com/office/drawing/2014/main" id="{BF11AB01-E587-544E-5465-EB64D8F66EDA}"/>
                </a:ext>
              </a:extLst>
            </p:cNvPr>
            <p:cNvSpPr/>
            <p:nvPr/>
          </p:nvSpPr>
          <p:spPr>
            <a:xfrm>
              <a:off x="0" y="0"/>
              <a:ext cx="812800" cy="807396"/>
            </a:xfrm>
            <a:custGeom>
              <a:avLst/>
              <a:gdLst/>
              <a:ahLst/>
              <a:cxnLst/>
              <a:rect l="l" t="t" r="r" b="b"/>
              <a:pathLst>
                <a:path w="812800" h="807396">
                  <a:moveTo>
                    <a:pt x="406400" y="0"/>
                  </a:moveTo>
                  <a:cubicBezTo>
                    <a:pt x="181951" y="0"/>
                    <a:pt x="0" y="180742"/>
                    <a:pt x="0" y="403698"/>
                  </a:cubicBezTo>
                  <a:cubicBezTo>
                    <a:pt x="0" y="626654"/>
                    <a:pt x="181951" y="807396"/>
                    <a:pt x="406400" y="807396"/>
                  </a:cubicBezTo>
                  <a:cubicBezTo>
                    <a:pt x="630849" y="807396"/>
                    <a:pt x="812800" y="626654"/>
                    <a:pt x="812800" y="403698"/>
                  </a:cubicBezTo>
                  <a:cubicBezTo>
                    <a:pt x="812800" y="180742"/>
                    <a:pt x="630849" y="0"/>
                    <a:pt x="406400" y="0"/>
                  </a:cubicBezTo>
                  <a:close/>
                </a:path>
              </a:pathLst>
            </a:custGeom>
            <a:solidFill>
              <a:srgbClr val="287281"/>
            </a:solidFill>
          </p:spPr>
          <p:txBody>
            <a:bodyPr/>
            <a:lstStyle/>
            <a:p>
              <a:endParaRPr lang="en-US"/>
            </a:p>
          </p:txBody>
        </p:sp>
        <p:sp>
          <p:nvSpPr>
            <p:cNvPr id="12" name="TextBox 7">
              <a:extLst>
                <a:ext uri="{FF2B5EF4-FFF2-40B4-BE49-F238E27FC236}">
                  <a16:creationId xmlns:a16="http://schemas.microsoft.com/office/drawing/2014/main" id="{4D3F6910-B5C3-FC7D-98F1-4E2DC722CEE0}"/>
                </a:ext>
              </a:extLst>
            </p:cNvPr>
            <p:cNvSpPr txBox="1"/>
            <p:nvPr/>
          </p:nvSpPr>
          <p:spPr>
            <a:xfrm>
              <a:off x="76200" y="-507"/>
              <a:ext cx="660400" cy="732209"/>
            </a:xfrm>
            <a:prstGeom prst="rect">
              <a:avLst/>
            </a:prstGeom>
          </p:spPr>
          <p:txBody>
            <a:bodyPr lIns="50800" tIns="50800" rIns="50800" bIns="50800" rtlCol="0" anchor="ctr"/>
            <a:lstStyle/>
            <a:p>
              <a:pPr algn="ctr">
                <a:lnSpc>
                  <a:spcPts val="2659"/>
                </a:lnSpc>
              </a:pPr>
              <a:endParaRPr/>
            </a:p>
          </p:txBody>
        </p:sp>
      </p:grpSp>
      <p:grpSp>
        <p:nvGrpSpPr>
          <p:cNvPr id="13" name="Group 8">
            <a:extLst>
              <a:ext uri="{FF2B5EF4-FFF2-40B4-BE49-F238E27FC236}">
                <a16:creationId xmlns:a16="http://schemas.microsoft.com/office/drawing/2014/main" id="{D40A3CB0-33F9-AC28-211F-39713B360F3B}"/>
              </a:ext>
            </a:extLst>
          </p:cNvPr>
          <p:cNvGrpSpPr/>
          <p:nvPr userDrawn="1"/>
        </p:nvGrpSpPr>
        <p:grpSpPr>
          <a:xfrm>
            <a:off x="706249" y="637925"/>
            <a:ext cx="1089050" cy="1081809"/>
            <a:chOff x="0" y="0"/>
            <a:chExt cx="812800" cy="807396"/>
          </a:xfrm>
        </p:grpSpPr>
        <p:sp>
          <p:nvSpPr>
            <p:cNvPr id="14" name="Freeform 9">
              <a:extLst>
                <a:ext uri="{FF2B5EF4-FFF2-40B4-BE49-F238E27FC236}">
                  <a16:creationId xmlns:a16="http://schemas.microsoft.com/office/drawing/2014/main" id="{ADD9EE04-A6DD-6C68-DFC6-39F777199281}"/>
                </a:ext>
              </a:extLst>
            </p:cNvPr>
            <p:cNvSpPr/>
            <p:nvPr/>
          </p:nvSpPr>
          <p:spPr>
            <a:xfrm>
              <a:off x="0" y="0"/>
              <a:ext cx="812800" cy="807396"/>
            </a:xfrm>
            <a:custGeom>
              <a:avLst/>
              <a:gdLst/>
              <a:ahLst/>
              <a:cxnLst/>
              <a:rect l="l" t="t" r="r" b="b"/>
              <a:pathLst>
                <a:path w="812800" h="807396">
                  <a:moveTo>
                    <a:pt x="406400" y="0"/>
                  </a:moveTo>
                  <a:cubicBezTo>
                    <a:pt x="181951" y="0"/>
                    <a:pt x="0" y="180742"/>
                    <a:pt x="0" y="403698"/>
                  </a:cubicBezTo>
                  <a:cubicBezTo>
                    <a:pt x="0" y="626654"/>
                    <a:pt x="181951" y="807396"/>
                    <a:pt x="406400" y="807396"/>
                  </a:cubicBezTo>
                  <a:cubicBezTo>
                    <a:pt x="630849" y="807396"/>
                    <a:pt x="812800" y="626654"/>
                    <a:pt x="812800" y="403698"/>
                  </a:cubicBezTo>
                  <a:cubicBezTo>
                    <a:pt x="812800" y="180742"/>
                    <a:pt x="630849" y="0"/>
                    <a:pt x="406400" y="0"/>
                  </a:cubicBezTo>
                  <a:close/>
                </a:path>
              </a:pathLst>
            </a:custGeom>
            <a:solidFill>
              <a:srgbClr val="287281"/>
            </a:solidFill>
          </p:spPr>
          <p:txBody>
            <a:bodyPr/>
            <a:lstStyle/>
            <a:p>
              <a:endParaRPr lang="en-US"/>
            </a:p>
          </p:txBody>
        </p:sp>
        <p:sp>
          <p:nvSpPr>
            <p:cNvPr id="15" name="TextBox 10">
              <a:extLst>
                <a:ext uri="{FF2B5EF4-FFF2-40B4-BE49-F238E27FC236}">
                  <a16:creationId xmlns:a16="http://schemas.microsoft.com/office/drawing/2014/main" id="{E895BAAC-958F-3D49-F41D-3C22DD854C11}"/>
                </a:ext>
              </a:extLst>
            </p:cNvPr>
            <p:cNvSpPr txBox="1"/>
            <p:nvPr/>
          </p:nvSpPr>
          <p:spPr>
            <a:xfrm>
              <a:off x="76200" y="-507"/>
              <a:ext cx="660400" cy="732209"/>
            </a:xfrm>
            <a:prstGeom prst="rect">
              <a:avLst/>
            </a:prstGeom>
          </p:spPr>
          <p:txBody>
            <a:bodyPr lIns="50800" tIns="50800" rIns="50800" bIns="50800" rtlCol="0" anchor="ctr"/>
            <a:lstStyle/>
            <a:p>
              <a:pPr algn="ctr">
                <a:lnSpc>
                  <a:spcPts val="2659"/>
                </a:lnSpc>
              </a:pPr>
              <a:endParaRPr/>
            </a:p>
          </p:txBody>
        </p:sp>
      </p:grpSp>
      <p:grpSp>
        <p:nvGrpSpPr>
          <p:cNvPr id="16" name="Group 11">
            <a:extLst>
              <a:ext uri="{FF2B5EF4-FFF2-40B4-BE49-F238E27FC236}">
                <a16:creationId xmlns:a16="http://schemas.microsoft.com/office/drawing/2014/main" id="{6CA6F21B-A3D9-220C-EE52-5816D5894E13}"/>
              </a:ext>
            </a:extLst>
          </p:cNvPr>
          <p:cNvGrpSpPr/>
          <p:nvPr userDrawn="1"/>
        </p:nvGrpSpPr>
        <p:grpSpPr>
          <a:xfrm>
            <a:off x="16714775" y="637925"/>
            <a:ext cx="1089050" cy="1081809"/>
            <a:chOff x="0" y="0"/>
            <a:chExt cx="812800" cy="807396"/>
          </a:xfrm>
        </p:grpSpPr>
        <p:sp>
          <p:nvSpPr>
            <p:cNvPr id="17" name="Freeform 12">
              <a:extLst>
                <a:ext uri="{FF2B5EF4-FFF2-40B4-BE49-F238E27FC236}">
                  <a16:creationId xmlns:a16="http://schemas.microsoft.com/office/drawing/2014/main" id="{974D12D7-DF57-DDD0-7697-7CE373FBBDD8}"/>
                </a:ext>
              </a:extLst>
            </p:cNvPr>
            <p:cNvSpPr/>
            <p:nvPr/>
          </p:nvSpPr>
          <p:spPr>
            <a:xfrm>
              <a:off x="0" y="0"/>
              <a:ext cx="812800" cy="807396"/>
            </a:xfrm>
            <a:custGeom>
              <a:avLst/>
              <a:gdLst/>
              <a:ahLst/>
              <a:cxnLst/>
              <a:rect l="l" t="t" r="r" b="b"/>
              <a:pathLst>
                <a:path w="812800" h="807396">
                  <a:moveTo>
                    <a:pt x="406400" y="0"/>
                  </a:moveTo>
                  <a:cubicBezTo>
                    <a:pt x="181951" y="0"/>
                    <a:pt x="0" y="180742"/>
                    <a:pt x="0" y="403698"/>
                  </a:cubicBezTo>
                  <a:cubicBezTo>
                    <a:pt x="0" y="626654"/>
                    <a:pt x="181951" y="807396"/>
                    <a:pt x="406400" y="807396"/>
                  </a:cubicBezTo>
                  <a:cubicBezTo>
                    <a:pt x="630849" y="807396"/>
                    <a:pt x="812800" y="626654"/>
                    <a:pt x="812800" y="403698"/>
                  </a:cubicBezTo>
                  <a:cubicBezTo>
                    <a:pt x="812800" y="180742"/>
                    <a:pt x="630849" y="0"/>
                    <a:pt x="406400" y="0"/>
                  </a:cubicBezTo>
                  <a:close/>
                </a:path>
              </a:pathLst>
            </a:custGeom>
            <a:solidFill>
              <a:srgbClr val="287281"/>
            </a:solidFill>
          </p:spPr>
          <p:txBody>
            <a:bodyPr/>
            <a:lstStyle/>
            <a:p>
              <a:endParaRPr lang="en-US"/>
            </a:p>
          </p:txBody>
        </p:sp>
        <p:sp>
          <p:nvSpPr>
            <p:cNvPr id="18" name="TextBox 13">
              <a:extLst>
                <a:ext uri="{FF2B5EF4-FFF2-40B4-BE49-F238E27FC236}">
                  <a16:creationId xmlns:a16="http://schemas.microsoft.com/office/drawing/2014/main" id="{AEFC175D-56D7-1FFE-4849-540348D594D4}"/>
                </a:ext>
              </a:extLst>
            </p:cNvPr>
            <p:cNvSpPr txBox="1"/>
            <p:nvPr/>
          </p:nvSpPr>
          <p:spPr>
            <a:xfrm>
              <a:off x="76200" y="-507"/>
              <a:ext cx="660400" cy="732209"/>
            </a:xfrm>
            <a:prstGeom prst="rect">
              <a:avLst/>
            </a:prstGeom>
          </p:spPr>
          <p:txBody>
            <a:bodyPr lIns="50800" tIns="50800" rIns="50800" bIns="50800" rtlCol="0" anchor="ctr"/>
            <a:lstStyle/>
            <a:p>
              <a:pPr algn="ctr">
                <a:lnSpc>
                  <a:spcPts val="2659"/>
                </a:lnSpc>
              </a:pPr>
              <a:endParaRPr/>
            </a:p>
          </p:txBody>
        </p:sp>
      </p:grpSp>
      <p:grpSp>
        <p:nvGrpSpPr>
          <p:cNvPr id="19" name="Group 14">
            <a:extLst>
              <a:ext uri="{FF2B5EF4-FFF2-40B4-BE49-F238E27FC236}">
                <a16:creationId xmlns:a16="http://schemas.microsoft.com/office/drawing/2014/main" id="{4186C836-D431-587F-131A-C5BDEBDF6871}"/>
              </a:ext>
            </a:extLst>
          </p:cNvPr>
          <p:cNvGrpSpPr/>
          <p:nvPr userDrawn="1"/>
        </p:nvGrpSpPr>
        <p:grpSpPr>
          <a:xfrm>
            <a:off x="17029811" y="6852531"/>
            <a:ext cx="2326407" cy="2310939"/>
            <a:chOff x="0" y="0"/>
            <a:chExt cx="812800" cy="807396"/>
          </a:xfrm>
        </p:grpSpPr>
        <p:sp>
          <p:nvSpPr>
            <p:cNvPr id="20" name="Freeform 15">
              <a:extLst>
                <a:ext uri="{FF2B5EF4-FFF2-40B4-BE49-F238E27FC236}">
                  <a16:creationId xmlns:a16="http://schemas.microsoft.com/office/drawing/2014/main" id="{8BB5F0FD-3034-E474-540F-DBCD76334716}"/>
                </a:ext>
              </a:extLst>
            </p:cNvPr>
            <p:cNvSpPr/>
            <p:nvPr/>
          </p:nvSpPr>
          <p:spPr>
            <a:xfrm>
              <a:off x="0" y="0"/>
              <a:ext cx="812800" cy="807396"/>
            </a:xfrm>
            <a:custGeom>
              <a:avLst/>
              <a:gdLst/>
              <a:ahLst/>
              <a:cxnLst/>
              <a:rect l="l" t="t" r="r" b="b"/>
              <a:pathLst>
                <a:path w="812800" h="807396">
                  <a:moveTo>
                    <a:pt x="406400" y="0"/>
                  </a:moveTo>
                  <a:cubicBezTo>
                    <a:pt x="181951" y="0"/>
                    <a:pt x="0" y="180742"/>
                    <a:pt x="0" y="403698"/>
                  </a:cubicBezTo>
                  <a:cubicBezTo>
                    <a:pt x="0" y="626654"/>
                    <a:pt x="181951" y="807396"/>
                    <a:pt x="406400" y="807396"/>
                  </a:cubicBezTo>
                  <a:cubicBezTo>
                    <a:pt x="630849" y="807396"/>
                    <a:pt x="812800" y="626654"/>
                    <a:pt x="812800" y="403698"/>
                  </a:cubicBezTo>
                  <a:cubicBezTo>
                    <a:pt x="812800" y="180742"/>
                    <a:pt x="630849" y="0"/>
                    <a:pt x="406400" y="0"/>
                  </a:cubicBezTo>
                  <a:close/>
                </a:path>
              </a:pathLst>
            </a:custGeom>
            <a:solidFill>
              <a:srgbClr val="564293"/>
            </a:solidFill>
          </p:spPr>
          <p:txBody>
            <a:bodyPr/>
            <a:lstStyle/>
            <a:p>
              <a:endParaRPr lang="en-US"/>
            </a:p>
          </p:txBody>
        </p:sp>
        <p:sp>
          <p:nvSpPr>
            <p:cNvPr id="21" name="TextBox 16">
              <a:extLst>
                <a:ext uri="{FF2B5EF4-FFF2-40B4-BE49-F238E27FC236}">
                  <a16:creationId xmlns:a16="http://schemas.microsoft.com/office/drawing/2014/main" id="{E48C94CE-1D79-A524-3385-552320FF8F44}"/>
                </a:ext>
              </a:extLst>
            </p:cNvPr>
            <p:cNvSpPr txBox="1"/>
            <p:nvPr/>
          </p:nvSpPr>
          <p:spPr>
            <a:xfrm>
              <a:off x="76200" y="-507"/>
              <a:ext cx="660400" cy="732209"/>
            </a:xfrm>
            <a:prstGeom prst="rect">
              <a:avLst/>
            </a:prstGeom>
          </p:spPr>
          <p:txBody>
            <a:bodyPr lIns="50800" tIns="50800" rIns="50800" bIns="50800" rtlCol="0" anchor="ctr"/>
            <a:lstStyle/>
            <a:p>
              <a:pPr algn="ctr">
                <a:lnSpc>
                  <a:spcPts val="2659"/>
                </a:lnSpc>
              </a:pPr>
              <a:endParaRPr/>
            </a:p>
          </p:txBody>
        </p:sp>
      </p:grpSp>
      <p:grpSp>
        <p:nvGrpSpPr>
          <p:cNvPr id="22" name="Group 17">
            <a:extLst>
              <a:ext uri="{FF2B5EF4-FFF2-40B4-BE49-F238E27FC236}">
                <a16:creationId xmlns:a16="http://schemas.microsoft.com/office/drawing/2014/main" id="{EDA0BC12-59FE-AEA4-713D-2B02ECC4CA2E}"/>
              </a:ext>
            </a:extLst>
          </p:cNvPr>
          <p:cNvGrpSpPr/>
          <p:nvPr userDrawn="1"/>
        </p:nvGrpSpPr>
        <p:grpSpPr>
          <a:xfrm>
            <a:off x="16068821" y="8132239"/>
            <a:ext cx="3470007" cy="3446936"/>
            <a:chOff x="0" y="0"/>
            <a:chExt cx="812800" cy="807396"/>
          </a:xfrm>
        </p:grpSpPr>
        <p:sp>
          <p:nvSpPr>
            <p:cNvPr id="23" name="Freeform 18">
              <a:extLst>
                <a:ext uri="{FF2B5EF4-FFF2-40B4-BE49-F238E27FC236}">
                  <a16:creationId xmlns:a16="http://schemas.microsoft.com/office/drawing/2014/main" id="{606BDA9A-B538-DFFF-B718-E716259B4E51}"/>
                </a:ext>
              </a:extLst>
            </p:cNvPr>
            <p:cNvSpPr/>
            <p:nvPr/>
          </p:nvSpPr>
          <p:spPr>
            <a:xfrm>
              <a:off x="0" y="0"/>
              <a:ext cx="812800" cy="807396"/>
            </a:xfrm>
            <a:custGeom>
              <a:avLst/>
              <a:gdLst/>
              <a:ahLst/>
              <a:cxnLst/>
              <a:rect l="l" t="t" r="r" b="b"/>
              <a:pathLst>
                <a:path w="812800" h="807396">
                  <a:moveTo>
                    <a:pt x="406400" y="0"/>
                  </a:moveTo>
                  <a:cubicBezTo>
                    <a:pt x="181951" y="0"/>
                    <a:pt x="0" y="180742"/>
                    <a:pt x="0" y="403698"/>
                  </a:cubicBezTo>
                  <a:cubicBezTo>
                    <a:pt x="0" y="626654"/>
                    <a:pt x="181951" y="807396"/>
                    <a:pt x="406400" y="807396"/>
                  </a:cubicBezTo>
                  <a:cubicBezTo>
                    <a:pt x="630849" y="807396"/>
                    <a:pt x="812800" y="626654"/>
                    <a:pt x="812800" y="403698"/>
                  </a:cubicBezTo>
                  <a:cubicBezTo>
                    <a:pt x="812800" y="180742"/>
                    <a:pt x="630849" y="0"/>
                    <a:pt x="406400" y="0"/>
                  </a:cubicBezTo>
                  <a:close/>
                </a:path>
              </a:pathLst>
            </a:custGeom>
            <a:solidFill>
              <a:srgbClr val="287281"/>
            </a:solidFill>
          </p:spPr>
          <p:txBody>
            <a:bodyPr/>
            <a:lstStyle/>
            <a:p>
              <a:endParaRPr lang="en-US"/>
            </a:p>
          </p:txBody>
        </p:sp>
        <p:sp>
          <p:nvSpPr>
            <p:cNvPr id="24" name="TextBox 19">
              <a:extLst>
                <a:ext uri="{FF2B5EF4-FFF2-40B4-BE49-F238E27FC236}">
                  <a16:creationId xmlns:a16="http://schemas.microsoft.com/office/drawing/2014/main" id="{A4D6D954-D858-F69E-1989-E2BD53D226A0}"/>
                </a:ext>
              </a:extLst>
            </p:cNvPr>
            <p:cNvSpPr txBox="1"/>
            <p:nvPr/>
          </p:nvSpPr>
          <p:spPr>
            <a:xfrm>
              <a:off x="76200" y="-507"/>
              <a:ext cx="660400" cy="732209"/>
            </a:xfrm>
            <a:prstGeom prst="rect">
              <a:avLst/>
            </a:prstGeom>
          </p:spPr>
          <p:txBody>
            <a:bodyPr lIns="50800" tIns="50800" rIns="50800" bIns="50800" rtlCol="0" anchor="ctr"/>
            <a:lstStyle/>
            <a:p>
              <a:pPr algn="ctr">
                <a:lnSpc>
                  <a:spcPts val="2659"/>
                </a:lnSpc>
              </a:pPr>
              <a:endParaRPr/>
            </a:p>
          </p:txBody>
        </p:sp>
      </p:grpSp>
      <p:sp>
        <p:nvSpPr>
          <p:cNvPr id="32" name="Text Placeholder 4">
            <a:extLst>
              <a:ext uri="{FF2B5EF4-FFF2-40B4-BE49-F238E27FC236}">
                <a16:creationId xmlns:a16="http://schemas.microsoft.com/office/drawing/2014/main" id="{6B8818D4-803E-A2E1-166A-3763585716CC}"/>
              </a:ext>
            </a:extLst>
          </p:cNvPr>
          <p:cNvSpPr>
            <a:spLocks noGrp="1"/>
          </p:cNvSpPr>
          <p:nvPr>
            <p:ph type="body" sz="quarter" idx="10"/>
          </p:nvPr>
        </p:nvSpPr>
        <p:spPr>
          <a:xfrm>
            <a:off x="4426465" y="691946"/>
            <a:ext cx="9435069" cy="914400"/>
          </a:xfrm>
        </p:spPr>
        <p:txBody>
          <a:bodyPr>
            <a:noAutofit/>
          </a:bodyPr>
          <a:lstStyle>
            <a:lvl1pPr marL="0" indent="0" algn="ctr">
              <a:buNone/>
              <a:defRPr sz="8000" b="1">
                <a:solidFill>
                  <a:srgbClr val="163056"/>
                </a:solidFill>
                <a:latin typeface="Poppins Ultra-Bold" panose="020B0604020202020204" charset="0"/>
                <a:cs typeface="Poppins Ultra-Bold" panose="020B0604020202020204" charset="0"/>
              </a:defRPr>
            </a:lvl1pPr>
          </a:lstStyle>
          <a:p>
            <a:pPr lvl="0"/>
            <a:r>
              <a:rPr lang="en-US"/>
              <a:t>Click to edit</a:t>
            </a:r>
          </a:p>
        </p:txBody>
      </p:sp>
      <p:sp>
        <p:nvSpPr>
          <p:cNvPr id="35" name="Text Placeholder 4">
            <a:extLst>
              <a:ext uri="{FF2B5EF4-FFF2-40B4-BE49-F238E27FC236}">
                <a16:creationId xmlns:a16="http://schemas.microsoft.com/office/drawing/2014/main" id="{4E250451-112C-1E8E-2AF3-6E99517E86FD}"/>
              </a:ext>
            </a:extLst>
          </p:cNvPr>
          <p:cNvSpPr>
            <a:spLocks noGrp="1"/>
          </p:cNvSpPr>
          <p:nvPr>
            <p:ph type="body" sz="quarter" idx="11"/>
          </p:nvPr>
        </p:nvSpPr>
        <p:spPr>
          <a:xfrm>
            <a:off x="3847655" y="2552700"/>
            <a:ext cx="10363200" cy="5181600"/>
          </a:xfrm>
        </p:spPr>
        <p:txBody>
          <a:bodyPr>
            <a:noAutofit/>
          </a:bodyPr>
          <a:lstStyle>
            <a:lvl1pPr>
              <a:defRPr sz="4400">
                <a:solidFill>
                  <a:srgbClr val="163056"/>
                </a:solidFill>
                <a:latin typeface="Poppins Ultra-Bold" panose="020B0604020202020204" charset="0"/>
                <a:cs typeface="Poppins Ultra-Bold" panose="020B0604020202020204" charset="0"/>
              </a:defRPr>
            </a:lvl1pPr>
            <a:lvl2pPr>
              <a:defRPr sz="4000">
                <a:solidFill>
                  <a:srgbClr val="163056"/>
                </a:solidFill>
                <a:latin typeface="Poppins Ultra-Bold" panose="020B0604020202020204" charset="0"/>
                <a:cs typeface="Poppins Ultra-Bold" panose="020B0604020202020204" charset="0"/>
              </a:defRPr>
            </a:lvl2pPr>
            <a:lvl3pPr>
              <a:defRPr sz="3600">
                <a:solidFill>
                  <a:srgbClr val="163056"/>
                </a:solidFill>
                <a:latin typeface="Poppins Ultra-Bold" panose="020B0604020202020204" charset="0"/>
                <a:cs typeface="Poppins Ultra-Bold" panose="020B0604020202020204" charset="0"/>
              </a:defRPr>
            </a:lvl3pPr>
            <a:lvl4pPr>
              <a:defRPr sz="3200">
                <a:solidFill>
                  <a:srgbClr val="163056"/>
                </a:solidFill>
                <a:latin typeface="Poppins Ultra-Bold" panose="020B0604020202020204" charset="0"/>
                <a:cs typeface="Poppins Ultra-Bold" panose="020B0604020202020204" charset="0"/>
              </a:defRPr>
            </a:lvl4pPr>
            <a:lvl5pPr>
              <a:defRPr sz="3200">
                <a:solidFill>
                  <a:srgbClr val="163056"/>
                </a:solidFill>
                <a:latin typeface="Poppins Ultra-Bold" panose="020B0604020202020204" charset="0"/>
                <a:cs typeface="Poppins Ultra-Bold" panose="020B060402020202020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 name="Freeform 14">
            <a:extLst>
              <a:ext uri="{FF2B5EF4-FFF2-40B4-BE49-F238E27FC236}">
                <a16:creationId xmlns:a16="http://schemas.microsoft.com/office/drawing/2014/main" id="{4C6B76D6-897E-5155-C9BA-1731F04E11DF}"/>
              </a:ext>
            </a:extLst>
          </p:cNvPr>
          <p:cNvSpPr/>
          <p:nvPr userDrawn="1"/>
        </p:nvSpPr>
        <p:spPr>
          <a:xfrm>
            <a:off x="7680906" y="8282082"/>
            <a:ext cx="2926186" cy="1711543"/>
          </a:xfrm>
          <a:custGeom>
            <a:avLst/>
            <a:gdLst/>
            <a:ahLst/>
            <a:cxnLst/>
            <a:rect l="l" t="t" r="r" b="b"/>
            <a:pathLst>
              <a:path w="2926186" h="1711543">
                <a:moveTo>
                  <a:pt x="0" y="0"/>
                </a:moveTo>
                <a:lnTo>
                  <a:pt x="2926186" y="0"/>
                </a:lnTo>
                <a:lnTo>
                  <a:pt x="2926186" y="1711542"/>
                </a:lnTo>
                <a:lnTo>
                  <a:pt x="0" y="1711542"/>
                </a:lnTo>
                <a:lnTo>
                  <a:pt x="0" y="0"/>
                </a:lnTo>
                <a:close/>
              </a:path>
            </a:pathLst>
          </a:custGeom>
          <a:blipFill>
            <a:blip r:embed="rId2"/>
            <a:stretch>
              <a:fillRect/>
            </a:stretch>
          </a:blipFill>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id="{25F22D34-0F8C-5AED-ED3D-0651F9A25D5C}"/>
              </a:ext>
            </a:extLst>
          </p:cNvPr>
          <p:cNvGrpSpPr/>
          <p:nvPr userDrawn="1"/>
        </p:nvGrpSpPr>
        <p:grpSpPr>
          <a:xfrm>
            <a:off x="-1297707" y="6852531"/>
            <a:ext cx="2326407" cy="2310939"/>
            <a:chOff x="0" y="0"/>
            <a:chExt cx="812800" cy="807396"/>
          </a:xfrm>
        </p:grpSpPr>
        <p:sp>
          <p:nvSpPr>
            <p:cNvPr id="8" name="Freeform 3">
              <a:extLst>
                <a:ext uri="{FF2B5EF4-FFF2-40B4-BE49-F238E27FC236}">
                  <a16:creationId xmlns:a16="http://schemas.microsoft.com/office/drawing/2014/main" id="{8FCEA93B-D7B8-9FF6-4169-1277E253FEE8}"/>
                </a:ext>
              </a:extLst>
            </p:cNvPr>
            <p:cNvSpPr/>
            <p:nvPr/>
          </p:nvSpPr>
          <p:spPr>
            <a:xfrm>
              <a:off x="0" y="0"/>
              <a:ext cx="812800" cy="807396"/>
            </a:xfrm>
            <a:custGeom>
              <a:avLst/>
              <a:gdLst/>
              <a:ahLst/>
              <a:cxnLst/>
              <a:rect l="l" t="t" r="r" b="b"/>
              <a:pathLst>
                <a:path w="812800" h="807396">
                  <a:moveTo>
                    <a:pt x="406400" y="0"/>
                  </a:moveTo>
                  <a:cubicBezTo>
                    <a:pt x="181951" y="0"/>
                    <a:pt x="0" y="180742"/>
                    <a:pt x="0" y="403698"/>
                  </a:cubicBezTo>
                  <a:cubicBezTo>
                    <a:pt x="0" y="626654"/>
                    <a:pt x="181951" y="807396"/>
                    <a:pt x="406400" y="807396"/>
                  </a:cubicBezTo>
                  <a:cubicBezTo>
                    <a:pt x="630849" y="807396"/>
                    <a:pt x="812800" y="626654"/>
                    <a:pt x="812800" y="403698"/>
                  </a:cubicBezTo>
                  <a:cubicBezTo>
                    <a:pt x="812800" y="180742"/>
                    <a:pt x="630849" y="0"/>
                    <a:pt x="406400" y="0"/>
                  </a:cubicBezTo>
                  <a:close/>
                </a:path>
              </a:pathLst>
            </a:custGeom>
            <a:solidFill>
              <a:srgbClr val="564293"/>
            </a:solidFill>
          </p:spPr>
          <p:txBody>
            <a:bodyPr/>
            <a:lstStyle/>
            <a:p>
              <a:endParaRPr lang="en-US"/>
            </a:p>
          </p:txBody>
        </p:sp>
        <p:sp>
          <p:nvSpPr>
            <p:cNvPr id="9" name="TextBox 4">
              <a:extLst>
                <a:ext uri="{FF2B5EF4-FFF2-40B4-BE49-F238E27FC236}">
                  <a16:creationId xmlns:a16="http://schemas.microsoft.com/office/drawing/2014/main" id="{8F574E19-FDE3-9178-B918-D2FD05313A17}"/>
                </a:ext>
              </a:extLst>
            </p:cNvPr>
            <p:cNvSpPr txBox="1"/>
            <p:nvPr/>
          </p:nvSpPr>
          <p:spPr>
            <a:xfrm>
              <a:off x="76200" y="-507"/>
              <a:ext cx="660400" cy="732209"/>
            </a:xfrm>
            <a:prstGeom prst="rect">
              <a:avLst/>
            </a:prstGeom>
          </p:spPr>
          <p:txBody>
            <a:bodyPr lIns="50800" tIns="50800" rIns="50800" bIns="50800" rtlCol="0" anchor="ctr"/>
            <a:lstStyle/>
            <a:p>
              <a:pPr algn="ctr">
                <a:lnSpc>
                  <a:spcPts val="2659"/>
                </a:lnSpc>
              </a:pPr>
              <a:endParaRPr/>
            </a:p>
          </p:txBody>
        </p:sp>
      </p:grpSp>
      <p:grpSp>
        <p:nvGrpSpPr>
          <p:cNvPr id="10" name="Group 5">
            <a:extLst>
              <a:ext uri="{FF2B5EF4-FFF2-40B4-BE49-F238E27FC236}">
                <a16:creationId xmlns:a16="http://schemas.microsoft.com/office/drawing/2014/main" id="{FFC87540-9094-C0C1-1CA9-329F5A49C804}"/>
              </a:ext>
            </a:extLst>
          </p:cNvPr>
          <p:cNvGrpSpPr/>
          <p:nvPr userDrawn="1"/>
        </p:nvGrpSpPr>
        <p:grpSpPr>
          <a:xfrm>
            <a:off x="-1028754" y="8563532"/>
            <a:ext cx="3470007" cy="3446936"/>
            <a:chOff x="0" y="0"/>
            <a:chExt cx="812800" cy="807396"/>
          </a:xfrm>
        </p:grpSpPr>
        <p:sp>
          <p:nvSpPr>
            <p:cNvPr id="11" name="Freeform 6">
              <a:extLst>
                <a:ext uri="{FF2B5EF4-FFF2-40B4-BE49-F238E27FC236}">
                  <a16:creationId xmlns:a16="http://schemas.microsoft.com/office/drawing/2014/main" id="{50A293CC-3D03-7A3F-63A9-746536140883}"/>
                </a:ext>
              </a:extLst>
            </p:cNvPr>
            <p:cNvSpPr/>
            <p:nvPr/>
          </p:nvSpPr>
          <p:spPr>
            <a:xfrm>
              <a:off x="0" y="0"/>
              <a:ext cx="812800" cy="807396"/>
            </a:xfrm>
            <a:custGeom>
              <a:avLst/>
              <a:gdLst/>
              <a:ahLst/>
              <a:cxnLst/>
              <a:rect l="l" t="t" r="r" b="b"/>
              <a:pathLst>
                <a:path w="812800" h="807396">
                  <a:moveTo>
                    <a:pt x="406400" y="0"/>
                  </a:moveTo>
                  <a:cubicBezTo>
                    <a:pt x="181951" y="0"/>
                    <a:pt x="0" y="180742"/>
                    <a:pt x="0" y="403698"/>
                  </a:cubicBezTo>
                  <a:cubicBezTo>
                    <a:pt x="0" y="626654"/>
                    <a:pt x="181951" y="807396"/>
                    <a:pt x="406400" y="807396"/>
                  </a:cubicBezTo>
                  <a:cubicBezTo>
                    <a:pt x="630849" y="807396"/>
                    <a:pt x="812800" y="626654"/>
                    <a:pt x="812800" y="403698"/>
                  </a:cubicBezTo>
                  <a:cubicBezTo>
                    <a:pt x="812800" y="180742"/>
                    <a:pt x="630849" y="0"/>
                    <a:pt x="406400" y="0"/>
                  </a:cubicBezTo>
                  <a:close/>
                </a:path>
              </a:pathLst>
            </a:custGeom>
            <a:solidFill>
              <a:srgbClr val="287281"/>
            </a:solidFill>
          </p:spPr>
          <p:txBody>
            <a:bodyPr/>
            <a:lstStyle/>
            <a:p>
              <a:endParaRPr lang="en-US"/>
            </a:p>
          </p:txBody>
        </p:sp>
        <p:sp>
          <p:nvSpPr>
            <p:cNvPr id="12" name="TextBox 7">
              <a:extLst>
                <a:ext uri="{FF2B5EF4-FFF2-40B4-BE49-F238E27FC236}">
                  <a16:creationId xmlns:a16="http://schemas.microsoft.com/office/drawing/2014/main" id="{72E2E0A8-D862-1B5F-5CA9-0C4F04B8A129}"/>
                </a:ext>
              </a:extLst>
            </p:cNvPr>
            <p:cNvSpPr txBox="1"/>
            <p:nvPr/>
          </p:nvSpPr>
          <p:spPr>
            <a:xfrm>
              <a:off x="76200" y="-507"/>
              <a:ext cx="660400" cy="732209"/>
            </a:xfrm>
            <a:prstGeom prst="rect">
              <a:avLst/>
            </a:prstGeom>
          </p:spPr>
          <p:txBody>
            <a:bodyPr lIns="50800" tIns="50800" rIns="50800" bIns="50800" rtlCol="0" anchor="ctr"/>
            <a:lstStyle/>
            <a:p>
              <a:pPr algn="ctr">
                <a:lnSpc>
                  <a:spcPts val="2659"/>
                </a:lnSpc>
              </a:pPr>
              <a:endParaRPr/>
            </a:p>
          </p:txBody>
        </p:sp>
      </p:grpSp>
      <p:grpSp>
        <p:nvGrpSpPr>
          <p:cNvPr id="13" name="Group 8">
            <a:extLst>
              <a:ext uri="{FF2B5EF4-FFF2-40B4-BE49-F238E27FC236}">
                <a16:creationId xmlns:a16="http://schemas.microsoft.com/office/drawing/2014/main" id="{64FABEEE-192C-A06C-9630-C30A4F3A9091}"/>
              </a:ext>
            </a:extLst>
          </p:cNvPr>
          <p:cNvGrpSpPr/>
          <p:nvPr userDrawn="1"/>
        </p:nvGrpSpPr>
        <p:grpSpPr>
          <a:xfrm>
            <a:off x="706249" y="637925"/>
            <a:ext cx="1089050" cy="1081809"/>
            <a:chOff x="0" y="0"/>
            <a:chExt cx="812800" cy="807396"/>
          </a:xfrm>
        </p:grpSpPr>
        <p:sp>
          <p:nvSpPr>
            <p:cNvPr id="14" name="Freeform 9">
              <a:extLst>
                <a:ext uri="{FF2B5EF4-FFF2-40B4-BE49-F238E27FC236}">
                  <a16:creationId xmlns:a16="http://schemas.microsoft.com/office/drawing/2014/main" id="{6CA4E311-76DC-5D93-DED5-5ADF037F51FA}"/>
                </a:ext>
              </a:extLst>
            </p:cNvPr>
            <p:cNvSpPr/>
            <p:nvPr/>
          </p:nvSpPr>
          <p:spPr>
            <a:xfrm>
              <a:off x="0" y="0"/>
              <a:ext cx="812800" cy="807396"/>
            </a:xfrm>
            <a:custGeom>
              <a:avLst/>
              <a:gdLst/>
              <a:ahLst/>
              <a:cxnLst/>
              <a:rect l="l" t="t" r="r" b="b"/>
              <a:pathLst>
                <a:path w="812800" h="807396">
                  <a:moveTo>
                    <a:pt x="406400" y="0"/>
                  </a:moveTo>
                  <a:cubicBezTo>
                    <a:pt x="181951" y="0"/>
                    <a:pt x="0" y="180742"/>
                    <a:pt x="0" y="403698"/>
                  </a:cubicBezTo>
                  <a:cubicBezTo>
                    <a:pt x="0" y="626654"/>
                    <a:pt x="181951" y="807396"/>
                    <a:pt x="406400" y="807396"/>
                  </a:cubicBezTo>
                  <a:cubicBezTo>
                    <a:pt x="630849" y="807396"/>
                    <a:pt x="812800" y="626654"/>
                    <a:pt x="812800" y="403698"/>
                  </a:cubicBezTo>
                  <a:cubicBezTo>
                    <a:pt x="812800" y="180742"/>
                    <a:pt x="630849" y="0"/>
                    <a:pt x="406400" y="0"/>
                  </a:cubicBezTo>
                  <a:close/>
                </a:path>
              </a:pathLst>
            </a:custGeom>
            <a:solidFill>
              <a:srgbClr val="287281"/>
            </a:solidFill>
          </p:spPr>
          <p:txBody>
            <a:bodyPr/>
            <a:lstStyle/>
            <a:p>
              <a:endParaRPr lang="en-US"/>
            </a:p>
          </p:txBody>
        </p:sp>
        <p:sp>
          <p:nvSpPr>
            <p:cNvPr id="15" name="TextBox 10">
              <a:extLst>
                <a:ext uri="{FF2B5EF4-FFF2-40B4-BE49-F238E27FC236}">
                  <a16:creationId xmlns:a16="http://schemas.microsoft.com/office/drawing/2014/main" id="{1E941855-2158-57A3-A3FA-319FF532969D}"/>
                </a:ext>
              </a:extLst>
            </p:cNvPr>
            <p:cNvSpPr txBox="1"/>
            <p:nvPr/>
          </p:nvSpPr>
          <p:spPr>
            <a:xfrm>
              <a:off x="76200" y="-507"/>
              <a:ext cx="660400" cy="732209"/>
            </a:xfrm>
            <a:prstGeom prst="rect">
              <a:avLst/>
            </a:prstGeom>
          </p:spPr>
          <p:txBody>
            <a:bodyPr lIns="50800" tIns="50800" rIns="50800" bIns="50800" rtlCol="0" anchor="ctr"/>
            <a:lstStyle/>
            <a:p>
              <a:pPr algn="ctr">
                <a:lnSpc>
                  <a:spcPts val="2659"/>
                </a:lnSpc>
              </a:pPr>
              <a:endParaRPr/>
            </a:p>
          </p:txBody>
        </p:sp>
      </p:grpSp>
      <p:grpSp>
        <p:nvGrpSpPr>
          <p:cNvPr id="16" name="Group 11">
            <a:extLst>
              <a:ext uri="{FF2B5EF4-FFF2-40B4-BE49-F238E27FC236}">
                <a16:creationId xmlns:a16="http://schemas.microsoft.com/office/drawing/2014/main" id="{DC496947-71F5-E16E-6FDF-F0574274B906}"/>
              </a:ext>
            </a:extLst>
          </p:cNvPr>
          <p:cNvGrpSpPr/>
          <p:nvPr userDrawn="1"/>
        </p:nvGrpSpPr>
        <p:grpSpPr>
          <a:xfrm>
            <a:off x="16714775" y="637925"/>
            <a:ext cx="1089050" cy="1081809"/>
            <a:chOff x="0" y="0"/>
            <a:chExt cx="812800" cy="807396"/>
          </a:xfrm>
        </p:grpSpPr>
        <p:sp>
          <p:nvSpPr>
            <p:cNvPr id="17" name="Freeform 12">
              <a:extLst>
                <a:ext uri="{FF2B5EF4-FFF2-40B4-BE49-F238E27FC236}">
                  <a16:creationId xmlns:a16="http://schemas.microsoft.com/office/drawing/2014/main" id="{CEC6548D-9006-C665-E464-21E9720FF331}"/>
                </a:ext>
              </a:extLst>
            </p:cNvPr>
            <p:cNvSpPr/>
            <p:nvPr/>
          </p:nvSpPr>
          <p:spPr>
            <a:xfrm>
              <a:off x="0" y="0"/>
              <a:ext cx="812800" cy="807396"/>
            </a:xfrm>
            <a:custGeom>
              <a:avLst/>
              <a:gdLst/>
              <a:ahLst/>
              <a:cxnLst/>
              <a:rect l="l" t="t" r="r" b="b"/>
              <a:pathLst>
                <a:path w="812800" h="807396">
                  <a:moveTo>
                    <a:pt x="406400" y="0"/>
                  </a:moveTo>
                  <a:cubicBezTo>
                    <a:pt x="181951" y="0"/>
                    <a:pt x="0" y="180742"/>
                    <a:pt x="0" y="403698"/>
                  </a:cubicBezTo>
                  <a:cubicBezTo>
                    <a:pt x="0" y="626654"/>
                    <a:pt x="181951" y="807396"/>
                    <a:pt x="406400" y="807396"/>
                  </a:cubicBezTo>
                  <a:cubicBezTo>
                    <a:pt x="630849" y="807396"/>
                    <a:pt x="812800" y="626654"/>
                    <a:pt x="812800" y="403698"/>
                  </a:cubicBezTo>
                  <a:cubicBezTo>
                    <a:pt x="812800" y="180742"/>
                    <a:pt x="630849" y="0"/>
                    <a:pt x="406400" y="0"/>
                  </a:cubicBezTo>
                  <a:close/>
                </a:path>
              </a:pathLst>
            </a:custGeom>
            <a:solidFill>
              <a:srgbClr val="287281"/>
            </a:solidFill>
          </p:spPr>
          <p:txBody>
            <a:bodyPr/>
            <a:lstStyle/>
            <a:p>
              <a:endParaRPr lang="en-US"/>
            </a:p>
          </p:txBody>
        </p:sp>
        <p:sp>
          <p:nvSpPr>
            <p:cNvPr id="18" name="TextBox 13">
              <a:extLst>
                <a:ext uri="{FF2B5EF4-FFF2-40B4-BE49-F238E27FC236}">
                  <a16:creationId xmlns:a16="http://schemas.microsoft.com/office/drawing/2014/main" id="{9C712396-BD5C-49B5-8A44-336866F19459}"/>
                </a:ext>
              </a:extLst>
            </p:cNvPr>
            <p:cNvSpPr txBox="1"/>
            <p:nvPr/>
          </p:nvSpPr>
          <p:spPr>
            <a:xfrm>
              <a:off x="76200" y="-507"/>
              <a:ext cx="660400" cy="732209"/>
            </a:xfrm>
            <a:prstGeom prst="rect">
              <a:avLst/>
            </a:prstGeom>
          </p:spPr>
          <p:txBody>
            <a:bodyPr lIns="50800" tIns="50800" rIns="50800" bIns="50800" rtlCol="0" anchor="ctr"/>
            <a:lstStyle/>
            <a:p>
              <a:pPr algn="ctr">
                <a:lnSpc>
                  <a:spcPts val="2659"/>
                </a:lnSpc>
              </a:pPr>
              <a:endParaRPr/>
            </a:p>
          </p:txBody>
        </p:sp>
      </p:grpSp>
      <p:grpSp>
        <p:nvGrpSpPr>
          <p:cNvPr id="19" name="Group 14">
            <a:extLst>
              <a:ext uri="{FF2B5EF4-FFF2-40B4-BE49-F238E27FC236}">
                <a16:creationId xmlns:a16="http://schemas.microsoft.com/office/drawing/2014/main" id="{4E940392-816B-4D2C-7CBE-E21E71EE7DDE}"/>
              </a:ext>
            </a:extLst>
          </p:cNvPr>
          <p:cNvGrpSpPr/>
          <p:nvPr userDrawn="1"/>
        </p:nvGrpSpPr>
        <p:grpSpPr>
          <a:xfrm>
            <a:off x="17029811" y="6852531"/>
            <a:ext cx="2326407" cy="2310939"/>
            <a:chOff x="0" y="0"/>
            <a:chExt cx="812800" cy="807396"/>
          </a:xfrm>
        </p:grpSpPr>
        <p:sp>
          <p:nvSpPr>
            <p:cNvPr id="20" name="Freeform 15">
              <a:extLst>
                <a:ext uri="{FF2B5EF4-FFF2-40B4-BE49-F238E27FC236}">
                  <a16:creationId xmlns:a16="http://schemas.microsoft.com/office/drawing/2014/main" id="{04BB50DD-3CA2-3450-9FBB-FC67F4E6F188}"/>
                </a:ext>
              </a:extLst>
            </p:cNvPr>
            <p:cNvSpPr/>
            <p:nvPr/>
          </p:nvSpPr>
          <p:spPr>
            <a:xfrm>
              <a:off x="0" y="0"/>
              <a:ext cx="812800" cy="807396"/>
            </a:xfrm>
            <a:custGeom>
              <a:avLst/>
              <a:gdLst/>
              <a:ahLst/>
              <a:cxnLst/>
              <a:rect l="l" t="t" r="r" b="b"/>
              <a:pathLst>
                <a:path w="812800" h="807396">
                  <a:moveTo>
                    <a:pt x="406400" y="0"/>
                  </a:moveTo>
                  <a:cubicBezTo>
                    <a:pt x="181951" y="0"/>
                    <a:pt x="0" y="180742"/>
                    <a:pt x="0" y="403698"/>
                  </a:cubicBezTo>
                  <a:cubicBezTo>
                    <a:pt x="0" y="626654"/>
                    <a:pt x="181951" y="807396"/>
                    <a:pt x="406400" y="807396"/>
                  </a:cubicBezTo>
                  <a:cubicBezTo>
                    <a:pt x="630849" y="807396"/>
                    <a:pt x="812800" y="626654"/>
                    <a:pt x="812800" y="403698"/>
                  </a:cubicBezTo>
                  <a:cubicBezTo>
                    <a:pt x="812800" y="180742"/>
                    <a:pt x="630849" y="0"/>
                    <a:pt x="406400" y="0"/>
                  </a:cubicBezTo>
                  <a:close/>
                </a:path>
              </a:pathLst>
            </a:custGeom>
            <a:solidFill>
              <a:srgbClr val="564293"/>
            </a:solidFill>
          </p:spPr>
          <p:txBody>
            <a:bodyPr/>
            <a:lstStyle/>
            <a:p>
              <a:endParaRPr lang="en-US"/>
            </a:p>
          </p:txBody>
        </p:sp>
        <p:sp>
          <p:nvSpPr>
            <p:cNvPr id="21" name="TextBox 16">
              <a:extLst>
                <a:ext uri="{FF2B5EF4-FFF2-40B4-BE49-F238E27FC236}">
                  <a16:creationId xmlns:a16="http://schemas.microsoft.com/office/drawing/2014/main" id="{AF221C1E-E3E4-C346-1569-6B024B86FBB6}"/>
                </a:ext>
              </a:extLst>
            </p:cNvPr>
            <p:cNvSpPr txBox="1"/>
            <p:nvPr/>
          </p:nvSpPr>
          <p:spPr>
            <a:xfrm>
              <a:off x="76200" y="-507"/>
              <a:ext cx="660400" cy="732209"/>
            </a:xfrm>
            <a:prstGeom prst="rect">
              <a:avLst/>
            </a:prstGeom>
          </p:spPr>
          <p:txBody>
            <a:bodyPr lIns="50800" tIns="50800" rIns="50800" bIns="50800" rtlCol="0" anchor="ctr"/>
            <a:lstStyle/>
            <a:p>
              <a:pPr algn="ctr">
                <a:lnSpc>
                  <a:spcPts val="2659"/>
                </a:lnSpc>
              </a:pPr>
              <a:endParaRPr/>
            </a:p>
          </p:txBody>
        </p:sp>
      </p:grpSp>
      <p:grpSp>
        <p:nvGrpSpPr>
          <p:cNvPr id="22" name="Group 17">
            <a:extLst>
              <a:ext uri="{FF2B5EF4-FFF2-40B4-BE49-F238E27FC236}">
                <a16:creationId xmlns:a16="http://schemas.microsoft.com/office/drawing/2014/main" id="{7BA8CD25-6A55-CE29-F526-EB26D1325934}"/>
              </a:ext>
            </a:extLst>
          </p:cNvPr>
          <p:cNvGrpSpPr/>
          <p:nvPr userDrawn="1"/>
        </p:nvGrpSpPr>
        <p:grpSpPr>
          <a:xfrm>
            <a:off x="16068821" y="8132239"/>
            <a:ext cx="3470007" cy="3446936"/>
            <a:chOff x="0" y="0"/>
            <a:chExt cx="812800" cy="807396"/>
          </a:xfrm>
        </p:grpSpPr>
        <p:sp>
          <p:nvSpPr>
            <p:cNvPr id="23" name="Freeform 18">
              <a:extLst>
                <a:ext uri="{FF2B5EF4-FFF2-40B4-BE49-F238E27FC236}">
                  <a16:creationId xmlns:a16="http://schemas.microsoft.com/office/drawing/2014/main" id="{E47E14E5-3877-529F-DA7F-D2906DF9DD08}"/>
                </a:ext>
              </a:extLst>
            </p:cNvPr>
            <p:cNvSpPr/>
            <p:nvPr/>
          </p:nvSpPr>
          <p:spPr>
            <a:xfrm>
              <a:off x="0" y="0"/>
              <a:ext cx="812800" cy="807396"/>
            </a:xfrm>
            <a:custGeom>
              <a:avLst/>
              <a:gdLst/>
              <a:ahLst/>
              <a:cxnLst/>
              <a:rect l="l" t="t" r="r" b="b"/>
              <a:pathLst>
                <a:path w="812800" h="807396">
                  <a:moveTo>
                    <a:pt x="406400" y="0"/>
                  </a:moveTo>
                  <a:cubicBezTo>
                    <a:pt x="181951" y="0"/>
                    <a:pt x="0" y="180742"/>
                    <a:pt x="0" y="403698"/>
                  </a:cubicBezTo>
                  <a:cubicBezTo>
                    <a:pt x="0" y="626654"/>
                    <a:pt x="181951" y="807396"/>
                    <a:pt x="406400" y="807396"/>
                  </a:cubicBezTo>
                  <a:cubicBezTo>
                    <a:pt x="630849" y="807396"/>
                    <a:pt x="812800" y="626654"/>
                    <a:pt x="812800" y="403698"/>
                  </a:cubicBezTo>
                  <a:cubicBezTo>
                    <a:pt x="812800" y="180742"/>
                    <a:pt x="630849" y="0"/>
                    <a:pt x="406400" y="0"/>
                  </a:cubicBezTo>
                  <a:close/>
                </a:path>
              </a:pathLst>
            </a:custGeom>
            <a:solidFill>
              <a:srgbClr val="287281"/>
            </a:solidFill>
          </p:spPr>
          <p:txBody>
            <a:bodyPr/>
            <a:lstStyle/>
            <a:p>
              <a:endParaRPr lang="en-US"/>
            </a:p>
          </p:txBody>
        </p:sp>
        <p:sp>
          <p:nvSpPr>
            <p:cNvPr id="24" name="TextBox 19">
              <a:extLst>
                <a:ext uri="{FF2B5EF4-FFF2-40B4-BE49-F238E27FC236}">
                  <a16:creationId xmlns:a16="http://schemas.microsoft.com/office/drawing/2014/main" id="{338A71A1-C45F-7287-C7FD-61619D46B375}"/>
                </a:ext>
              </a:extLst>
            </p:cNvPr>
            <p:cNvSpPr txBox="1"/>
            <p:nvPr/>
          </p:nvSpPr>
          <p:spPr>
            <a:xfrm>
              <a:off x="76200" y="-507"/>
              <a:ext cx="660400" cy="732209"/>
            </a:xfrm>
            <a:prstGeom prst="rect">
              <a:avLst/>
            </a:prstGeom>
          </p:spPr>
          <p:txBody>
            <a:bodyPr lIns="50800" tIns="50800" rIns="50800" bIns="50800" rtlCol="0" anchor="ctr"/>
            <a:lstStyle/>
            <a:p>
              <a:pPr algn="ctr">
                <a:lnSpc>
                  <a:spcPts val="2659"/>
                </a:lnSpc>
              </a:pPr>
              <a:endParaRPr/>
            </a:p>
          </p:txBody>
        </p:sp>
      </p:grpSp>
      <p:sp>
        <p:nvSpPr>
          <p:cNvPr id="25" name="Freeform 20">
            <a:extLst>
              <a:ext uri="{FF2B5EF4-FFF2-40B4-BE49-F238E27FC236}">
                <a16:creationId xmlns:a16="http://schemas.microsoft.com/office/drawing/2014/main" id="{99B7B978-057A-C2EE-B156-78FDD238B993}"/>
              </a:ext>
            </a:extLst>
          </p:cNvPr>
          <p:cNvSpPr/>
          <p:nvPr userDrawn="1"/>
        </p:nvSpPr>
        <p:spPr>
          <a:xfrm>
            <a:off x="7805409" y="6566340"/>
            <a:ext cx="2677182" cy="1565899"/>
          </a:xfrm>
          <a:custGeom>
            <a:avLst/>
            <a:gdLst/>
            <a:ahLst/>
            <a:cxnLst/>
            <a:rect l="l" t="t" r="r" b="b"/>
            <a:pathLst>
              <a:path w="2677182" h="1565899">
                <a:moveTo>
                  <a:pt x="0" y="0"/>
                </a:moveTo>
                <a:lnTo>
                  <a:pt x="2677182" y="0"/>
                </a:lnTo>
                <a:lnTo>
                  <a:pt x="2677182" y="1565899"/>
                </a:lnTo>
                <a:lnTo>
                  <a:pt x="0" y="1565899"/>
                </a:lnTo>
                <a:lnTo>
                  <a:pt x="0" y="0"/>
                </a:lnTo>
                <a:close/>
              </a:path>
            </a:pathLst>
          </a:custGeom>
          <a:blipFill>
            <a:blip r:embed="rId2"/>
            <a:stretch>
              <a:fillRect/>
            </a:stretch>
          </a:blipFill>
        </p:spPr>
        <p:txBody>
          <a:bodyPr/>
          <a:lstStyle/>
          <a:p>
            <a:endParaRPr lang="en-US"/>
          </a:p>
        </p:txBody>
      </p:sp>
      <p:sp>
        <p:nvSpPr>
          <p:cNvPr id="26" name="Freeform 21">
            <a:extLst>
              <a:ext uri="{FF2B5EF4-FFF2-40B4-BE49-F238E27FC236}">
                <a16:creationId xmlns:a16="http://schemas.microsoft.com/office/drawing/2014/main" id="{C939A8C0-B294-5977-0244-7343F16C4FFF}"/>
              </a:ext>
            </a:extLst>
          </p:cNvPr>
          <p:cNvSpPr/>
          <p:nvPr userDrawn="1"/>
        </p:nvSpPr>
        <p:spPr>
          <a:xfrm>
            <a:off x="7220127" y="8376323"/>
            <a:ext cx="3847746" cy="1574294"/>
          </a:xfrm>
          <a:custGeom>
            <a:avLst/>
            <a:gdLst/>
            <a:ahLst/>
            <a:cxnLst/>
            <a:rect l="l" t="t" r="r" b="b"/>
            <a:pathLst>
              <a:path w="3847746" h="1574294">
                <a:moveTo>
                  <a:pt x="0" y="0"/>
                </a:moveTo>
                <a:lnTo>
                  <a:pt x="3847746" y="0"/>
                </a:lnTo>
                <a:lnTo>
                  <a:pt x="3847746" y="1574294"/>
                </a:lnTo>
                <a:lnTo>
                  <a:pt x="0" y="1574294"/>
                </a:lnTo>
                <a:lnTo>
                  <a:pt x="0" y="0"/>
                </a:lnTo>
                <a:close/>
              </a:path>
            </a:pathLst>
          </a:custGeom>
          <a:blipFill>
            <a:blip r:embed="rId3"/>
            <a:stretch>
              <a:fillRect/>
            </a:stretch>
          </a:blipFill>
        </p:spPr>
        <p:txBody>
          <a:bodyPr/>
          <a:lstStyle/>
          <a:p>
            <a:endParaRPr lang="en-US"/>
          </a:p>
        </p:txBody>
      </p:sp>
      <p:sp>
        <p:nvSpPr>
          <p:cNvPr id="29" name="Text Placeholder 4">
            <a:extLst>
              <a:ext uri="{FF2B5EF4-FFF2-40B4-BE49-F238E27FC236}">
                <a16:creationId xmlns:a16="http://schemas.microsoft.com/office/drawing/2014/main" id="{9C80BEDD-D0FB-EEEB-38B5-062724214502}"/>
              </a:ext>
            </a:extLst>
          </p:cNvPr>
          <p:cNvSpPr>
            <a:spLocks noGrp="1"/>
          </p:cNvSpPr>
          <p:nvPr>
            <p:ph type="body" sz="quarter" idx="11"/>
          </p:nvPr>
        </p:nvSpPr>
        <p:spPr>
          <a:xfrm>
            <a:off x="3847655" y="2552700"/>
            <a:ext cx="10363200" cy="3505200"/>
          </a:xfrm>
        </p:spPr>
        <p:txBody>
          <a:bodyPr>
            <a:noAutofit/>
          </a:bodyPr>
          <a:lstStyle>
            <a:lvl1pPr>
              <a:defRPr sz="4400">
                <a:solidFill>
                  <a:srgbClr val="163056"/>
                </a:solidFill>
                <a:latin typeface="Poppins Ultra-Bold" panose="020B0604020202020204" charset="0"/>
                <a:cs typeface="Poppins Ultra-Bold" panose="020B0604020202020204" charset="0"/>
              </a:defRPr>
            </a:lvl1pPr>
            <a:lvl2pPr>
              <a:defRPr sz="4000">
                <a:solidFill>
                  <a:srgbClr val="163056"/>
                </a:solidFill>
                <a:latin typeface="Poppins Ultra-Bold" panose="020B0604020202020204" charset="0"/>
                <a:cs typeface="Poppins Ultra-Bold" panose="020B0604020202020204" charset="0"/>
              </a:defRPr>
            </a:lvl2pPr>
            <a:lvl3pPr>
              <a:defRPr sz="3600">
                <a:solidFill>
                  <a:srgbClr val="163056"/>
                </a:solidFill>
                <a:latin typeface="Poppins Ultra-Bold" panose="020B0604020202020204" charset="0"/>
                <a:cs typeface="Poppins Ultra-Bold" panose="020B0604020202020204" charset="0"/>
              </a:defRPr>
            </a:lvl3pPr>
            <a:lvl4pPr>
              <a:defRPr sz="3200">
                <a:solidFill>
                  <a:srgbClr val="163056"/>
                </a:solidFill>
                <a:latin typeface="Poppins Ultra-Bold" panose="020B0604020202020204" charset="0"/>
                <a:cs typeface="Poppins Ultra-Bold" panose="020B0604020202020204" charset="0"/>
              </a:defRPr>
            </a:lvl4pPr>
            <a:lvl5pPr>
              <a:defRPr sz="3200">
                <a:solidFill>
                  <a:srgbClr val="163056"/>
                </a:solidFill>
                <a:latin typeface="Poppins Ultra-Bold" panose="020B0604020202020204" charset="0"/>
                <a:cs typeface="Poppins Ultra-Bold" panose="020B060402020202020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Text Placeholder 4">
            <a:extLst>
              <a:ext uri="{FF2B5EF4-FFF2-40B4-BE49-F238E27FC236}">
                <a16:creationId xmlns:a16="http://schemas.microsoft.com/office/drawing/2014/main" id="{0F89B2B8-F44F-F49F-F6C8-C860410F4776}"/>
              </a:ext>
            </a:extLst>
          </p:cNvPr>
          <p:cNvSpPr>
            <a:spLocks noGrp="1"/>
          </p:cNvSpPr>
          <p:nvPr>
            <p:ph type="body" sz="quarter" idx="10"/>
          </p:nvPr>
        </p:nvSpPr>
        <p:spPr>
          <a:xfrm>
            <a:off x="4426465" y="691946"/>
            <a:ext cx="9435069" cy="914400"/>
          </a:xfrm>
        </p:spPr>
        <p:txBody>
          <a:bodyPr>
            <a:noAutofit/>
          </a:bodyPr>
          <a:lstStyle>
            <a:lvl1pPr marL="0" indent="0" algn="ctr">
              <a:buNone/>
              <a:defRPr sz="8000" b="1">
                <a:solidFill>
                  <a:srgbClr val="163056"/>
                </a:solidFill>
                <a:latin typeface="Poppins Ultra-Bold" panose="020B0604020202020204" charset="0"/>
                <a:cs typeface="Poppins Ultra-Bold" panose="020B0604020202020204" charset="0"/>
              </a:defRPr>
            </a:lvl1pPr>
          </a:lstStyle>
          <a:p>
            <a:pPr lvl="0"/>
            <a:r>
              <a:rPr lang="en-US"/>
              <a:t>Click to edit</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10" name="Group 2">
            <a:extLst>
              <a:ext uri="{FF2B5EF4-FFF2-40B4-BE49-F238E27FC236}">
                <a16:creationId xmlns:a16="http://schemas.microsoft.com/office/drawing/2014/main" id="{58659C65-661A-8D2E-F0F8-AE30797E0503}"/>
              </a:ext>
            </a:extLst>
          </p:cNvPr>
          <p:cNvGrpSpPr/>
          <p:nvPr userDrawn="1"/>
        </p:nvGrpSpPr>
        <p:grpSpPr>
          <a:xfrm>
            <a:off x="-1297707" y="6852531"/>
            <a:ext cx="2326407" cy="2310939"/>
            <a:chOff x="0" y="0"/>
            <a:chExt cx="812800" cy="807396"/>
          </a:xfrm>
        </p:grpSpPr>
        <p:sp>
          <p:nvSpPr>
            <p:cNvPr id="11" name="Freeform 3">
              <a:extLst>
                <a:ext uri="{FF2B5EF4-FFF2-40B4-BE49-F238E27FC236}">
                  <a16:creationId xmlns:a16="http://schemas.microsoft.com/office/drawing/2014/main" id="{919F8CE5-9485-7F4C-86B6-5ABBD1D16F4E}"/>
                </a:ext>
              </a:extLst>
            </p:cNvPr>
            <p:cNvSpPr/>
            <p:nvPr/>
          </p:nvSpPr>
          <p:spPr>
            <a:xfrm>
              <a:off x="0" y="0"/>
              <a:ext cx="812800" cy="807396"/>
            </a:xfrm>
            <a:custGeom>
              <a:avLst/>
              <a:gdLst/>
              <a:ahLst/>
              <a:cxnLst/>
              <a:rect l="l" t="t" r="r" b="b"/>
              <a:pathLst>
                <a:path w="812800" h="807396">
                  <a:moveTo>
                    <a:pt x="406400" y="0"/>
                  </a:moveTo>
                  <a:cubicBezTo>
                    <a:pt x="181951" y="0"/>
                    <a:pt x="0" y="180742"/>
                    <a:pt x="0" y="403698"/>
                  </a:cubicBezTo>
                  <a:cubicBezTo>
                    <a:pt x="0" y="626654"/>
                    <a:pt x="181951" y="807396"/>
                    <a:pt x="406400" y="807396"/>
                  </a:cubicBezTo>
                  <a:cubicBezTo>
                    <a:pt x="630849" y="807396"/>
                    <a:pt x="812800" y="626654"/>
                    <a:pt x="812800" y="403698"/>
                  </a:cubicBezTo>
                  <a:cubicBezTo>
                    <a:pt x="812800" y="180742"/>
                    <a:pt x="630849" y="0"/>
                    <a:pt x="406400" y="0"/>
                  </a:cubicBezTo>
                  <a:close/>
                </a:path>
              </a:pathLst>
            </a:custGeom>
            <a:solidFill>
              <a:srgbClr val="564293"/>
            </a:solidFill>
          </p:spPr>
          <p:txBody>
            <a:bodyPr/>
            <a:lstStyle/>
            <a:p>
              <a:endParaRPr lang="en-US"/>
            </a:p>
          </p:txBody>
        </p:sp>
        <p:sp>
          <p:nvSpPr>
            <p:cNvPr id="12" name="TextBox 4">
              <a:extLst>
                <a:ext uri="{FF2B5EF4-FFF2-40B4-BE49-F238E27FC236}">
                  <a16:creationId xmlns:a16="http://schemas.microsoft.com/office/drawing/2014/main" id="{3804EAC4-720F-4251-B408-79718952FDD7}"/>
                </a:ext>
              </a:extLst>
            </p:cNvPr>
            <p:cNvSpPr txBox="1"/>
            <p:nvPr/>
          </p:nvSpPr>
          <p:spPr>
            <a:xfrm>
              <a:off x="76200" y="-507"/>
              <a:ext cx="660400" cy="732209"/>
            </a:xfrm>
            <a:prstGeom prst="rect">
              <a:avLst/>
            </a:prstGeom>
          </p:spPr>
          <p:txBody>
            <a:bodyPr lIns="50800" tIns="50800" rIns="50800" bIns="50800" rtlCol="0" anchor="ctr"/>
            <a:lstStyle/>
            <a:p>
              <a:pPr algn="ctr">
                <a:lnSpc>
                  <a:spcPts val="2659"/>
                </a:lnSpc>
              </a:pPr>
              <a:endParaRPr/>
            </a:p>
          </p:txBody>
        </p:sp>
      </p:grpSp>
      <p:grpSp>
        <p:nvGrpSpPr>
          <p:cNvPr id="13" name="Group 5">
            <a:extLst>
              <a:ext uri="{FF2B5EF4-FFF2-40B4-BE49-F238E27FC236}">
                <a16:creationId xmlns:a16="http://schemas.microsoft.com/office/drawing/2014/main" id="{BA90ACF7-659A-CFBA-2A24-73363B476FB2}"/>
              </a:ext>
            </a:extLst>
          </p:cNvPr>
          <p:cNvGrpSpPr/>
          <p:nvPr userDrawn="1"/>
        </p:nvGrpSpPr>
        <p:grpSpPr>
          <a:xfrm>
            <a:off x="-1028754" y="8563532"/>
            <a:ext cx="3470007" cy="3446936"/>
            <a:chOff x="0" y="0"/>
            <a:chExt cx="812800" cy="807396"/>
          </a:xfrm>
        </p:grpSpPr>
        <p:sp>
          <p:nvSpPr>
            <p:cNvPr id="14" name="Freeform 6">
              <a:extLst>
                <a:ext uri="{FF2B5EF4-FFF2-40B4-BE49-F238E27FC236}">
                  <a16:creationId xmlns:a16="http://schemas.microsoft.com/office/drawing/2014/main" id="{ABE75B05-0C06-0E2E-F81F-EE620DFBAA0E}"/>
                </a:ext>
              </a:extLst>
            </p:cNvPr>
            <p:cNvSpPr/>
            <p:nvPr/>
          </p:nvSpPr>
          <p:spPr>
            <a:xfrm>
              <a:off x="0" y="0"/>
              <a:ext cx="812800" cy="807396"/>
            </a:xfrm>
            <a:custGeom>
              <a:avLst/>
              <a:gdLst/>
              <a:ahLst/>
              <a:cxnLst/>
              <a:rect l="l" t="t" r="r" b="b"/>
              <a:pathLst>
                <a:path w="812800" h="807396">
                  <a:moveTo>
                    <a:pt x="406400" y="0"/>
                  </a:moveTo>
                  <a:cubicBezTo>
                    <a:pt x="181951" y="0"/>
                    <a:pt x="0" y="180742"/>
                    <a:pt x="0" y="403698"/>
                  </a:cubicBezTo>
                  <a:cubicBezTo>
                    <a:pt x="0" y="626654"/>
                    <a:pt x="181951" y="807396"/>
                    <a:pt x="406400" y="807396"/>
                  </a:cubicBezTo>
                  <a:cubicBezTo>
                    <a:pt x="630849" y="807396"/>
                    <a:pt x="812800" y="626654"/>
                    <a:pt x="812800" y="403698"/>
                  </a:cubicBezTo>
                  <a:cubicBezTo>
                    <a:pt x="812800" y="180742"/>
                    <a:pt x="630849" y="0"/>
                    <a:pt x="406400" y="0"/>
                  </a:cubicBezTo>
                  <a:close/>
                </a:path>
              </a:pathLst>
            </a:custGeom>
            <a:solidFill>
              <a:srgbClr val="287281"/>
            </a:solidFill>
          </p:spPr>
          <p:txBody>
            <a:bodyPr/>
            <a:lstStyle/>
            <a:p>
              <a:endParaRPr lang="en-US"/>
            </a:p>
          </p:txBody>
        </p:sp>
        <p:sp>
          <p:nvSpPr>
            <p:cNvPr id="15" name="TextBox 7">
              <a:extLst>
                <a:ext uri="{FF2B5EF4-FFF2-40B4-BE49-F238E27FC236}">
                  <a16:creationId xmlns:a16="http://schemas.microsoft.com/office/drawing/2014/main" id="{B4B86280-25CE-3C79-9B63-4DC4F73810D4}"/>
                </a:ext>
              </a:extLst>
            </p:cNvPr>
            <p:cNvSpPr txBox="1"/>
            <p:nvPr/>
          </p:nvSpPr>
          <p:spPr>
            <a:xfrm>
              <a:off x="76200" y="-507"/>
              <a:ext cx="660400" cy="732209"/>
            </a:xfrm>
            <a:prstGeom prst="rect">
              <a:avLst/>
            </a:prstGeom>
          </p:spPr>
          <p:txBody>
            <a:bodyPr lIns="50800" tIns="50800" rIns="50800" bIns="50800" rtlCol="0" anchor="ctr"/>
            <a:lstStyle/>
            <a:p>
              <a:pPr algn="ctr">
                <a:lnSpc>
                  <a:spcPts val="2659"/>
                </a:lnSpc>
              </a:pPr>
              <a:endParaRPr/>
            </a:p>
          </p:txBody>
        </p:sp>
      </p:grpSp>
      <p:grpSp>
        <p:nvGrpSpPr>
          <p:cNvPr id="16" name="Group 8">
            <a:extLst>
              <a:ext uri="{FF2B5EF4-FFF2-40B4-BE49-F238E27FC236}">
                <a16:creationId xmlns:a16="http://schemas.microsoft.com/office/drawing/2014/main" id="{F4E9F61F-A4F1-A426-4E51-70E580D55797}"/>
              </a:ext>
            </a:extLst>
          </p:cNvPr>
          <p:cNvGrpSpPr/>
          <p:nvPr userDrawn="1"/>
        </p:nvGrpSpPr>
        <p:grpSpPr>
          <a:xfrm>
            <a:off x="706249" y="637925"/>
            <a:ext cx="1089050" cy="1081809"/>
            <a:chOff x="0" y="0"/>
            <a:chExt cx="812800" cy="807396"/>
          </a:xfrm>
        </p:grpSpPr>
        <p:sp>
          <p:nvSpPr>
            <p:cNvPr id="17" name="Freeform 9">
              <a:extLst>
                <a:ext uri="{FF2B5EF4-FFF2-40B4-BE49-F238E27FC236}">
                  <a16:creationId xmlns:a16="http://schemas.microsoft.com/office/drawing/2014/main" id="{2ED36671-C69A-3690-F2C8-46C4D641D83B}"/>
                </a:ext>
              </a:extLst>
            </p:cNvPr>
            <p:cNvSpPr/>
            <p:nvPr/>
          </p:nvSpPr>
          <p:spPr>
            <a:xfrm>
              <a:off x="0" y="0"/>
              <a:ext cx="812800" cy="807396"/>
            </a:xfrm>
            <a:custGeom>
              <a:avLst/>
              <a:gdLst/>
              <a:ahLst/>
              <a:cxnLst/>
              <a:rect l="l" t="t" r="r" b="b"/>
              <a:pathLst>
                <a:path w="812800" h="807396">
                  <a:moveTo>
                    <a:pt x="406400" y="0"/>
                  </a:moveTo>
                  <a:cubicBezTo>
                    <a:pt x="181951" y="0"/>
                    <a:pt x="0" y="180742"/>
                    <a:pt x="0" y="403698"/>
                  </a:cubicBezTo>
                  <a:cubicBezTo>
                    <a:pt x="0" y="626654"/>
                    <a:pt x="181951" y="807396"/>
                    <a:pt x="406400" y="807396"/>
                  </a:cubicBezTo>
                  <a:cubicBezTo>
                    <a:pt x="630849" y="807396"/>
                    <a:pt x="812800" y="626654"/>
                    <a:pt x="812800" y="403698"/>
                  </a:cubicBezTo>
                  <a:cubicBezTo>
                    <a:pt x="812800" y="180742"/>
                    <a:pt x="630849" y="0"/>
                    <a:pt x="406400" y="0"/>
                  </a:cubicBezTo>
                  <a:close/>
                </a:path>
              </a:pathLst>
            </a:custGeom>
            <a:solidFill>
              <a:srgbClr val="287281"/>
            </a:solidFill>
          </p:spPr>
          <p:txBody>
            <a:bodyPr/>
            <a:lstStyle/>
            <a:p>
              <a:endParaRPr lang="en-US"/>
            </a:p>
          </p:txBody>
        </p:sp>
        <p:sp>
          <p:nvSpPr>
            <p:cNvPr id="18" name="TextBox 10">
              <a:extLst>
                <a:ext uri="{FF2B5EF4-FFF2-40B4-BE49-F238E27FC236}">
                  <a16:creationId xmlns:a16="http://schemas.microsoft.com/office/drawing/2014/main" id="{C1D83AE1-B0E2-4A87-29CA-4F9D2E81411C}"/>
                </a:ext>
              </a:extLst>
            </p:cNvPr>
            <p:cNvSpPr txBox="1"/>
            <p:nvPr/>
          </p:nvSpPr>
          <p:spPr>
            <a:xfrm>
              <a:off x="76200" y="-507"/>
              <a:ext cx="660400" cy="732209"/>
            </a:xfrm>
            <a:prstGeom prst="rect">
              <a:avLst/>
            </a:prstGeom>
          </p:spPr>
          <p:txBody>
            <a:bodyPr lIns="50800" tIns="50800" rIns="50800" bIns="50800" rtlCol="0" anchor="ctr"/>
            <a:lstStyle/>
            <a:p>
              <a:pPr algn="ctr">
                <a:lnSpc>
                  <a:spcPts val="2659"/>
                </a:lnSpc>
              </a:pPr>
              <a:endParaRPr/>
            </a:p>
          </p:txBody>
        </p:sp>
      </p:grpSp>
      <p:grpSp>
        <p:nvGrpSpPr>
          <p:cNvPr id="19" name="Group 11">
            <a:extLst>
              <a:ext uri="{FF2B5EF4-FFF2-40B4-BE49-F238E27FC236}">
                <a16:creationId xmlns:a16="http://schemas.microsoft.com/office/drawing/2014/main" id="{B387C122-18F2-5E87-6DEB-05151FC002FC}"/>
              </a:ext>
            </a:extLst>
          </p:cNvPr>
          <p:cNvGrpSpPr/>
          <p:nvPr userDrawn="1"/>
        </p:nvGrpSpPr>
        <p:grpSpPr>
          <a:xfrm>
            <a:off x="16714775" y="637925"/>
            <a:ext cx="1089050" cy="1081809"/>
            <a:chOff x="0" y="0"/>
            <a:chExt cx="812800" cy="807396"/>
          </a:xfrm>
        </p:grpSpPr>
        <p:sp>
          <p:nvSpPr>
            <p:cNvPr id="20" name="Freeform 12">
              <a:extLst>
                <a:ext uri="{FF2B5EF4-FFF2-40B4-BE49-F238E27FC236}">
                  <a16:creationId xmlns:a16="http://schemas.microsoft.com/office/drawing/2014/main" id="{D0AB859D-65F4-FF82-12DF-C74997CB407F}"/>
                </a:ext>
              </a:extLst>
            </p:cNvPr>
            <p:cNvSpPr/>
            <p:nvPr/>
          </p:nvSpPr>
          <p:spPr>
            <a:xfrm>
              <a:off x="0" y="0"/>
              <a:ext cx="812800" cy="807396"/>
            </a:xfrm>
            <a:custGeom>
              <a:avLst/>
              <a:gdLst/>
              <a:ahLst/>
              <a:cxnLst/>
              <a:rect l="l" t="t" r="r" b="b"/>
              <a:pathLst>
                <a:path w="812800" h="807396">
                  <a:moveTo>
                    <a:pt x="406400" y="0"/>
                  </a:moveTo>
                  <a:cubicBezTo>
                    <a:pt x="181951" y="0"/>
                    <a:pt x="0" y="180742"/>
                    <a:pt x="0" y="403698"/>
                  </a:cubicBezTo>
                  <a:cubicBezTo>
                    <a:pt x="0" y="626654"/>
                    <a:pt x="181951" y="807396"/>
                    <a:pt x="406400" y="807396"/>
                  </a:cubicBezTo>
                  <a:cubicBezTo>
                    <a:pt x="630849" y="807396"/>
                    <a:pt x="812800" y="626654"/>
                    <a:pt x="812800" y="403698"/>
                  </a:cubicBezTo>
                  <a:cubicBezTo>
                    <a:pt x="812800" y="180742"/>
                    <a:pt x="630849" y="0"/>
                    <a:pt x="406400" y="0"/>
                  </a:cubicBezTo>
                  <a:close/>
                </a:path>
              </a:pathLst>
            </a:custGeom>
            <a:solidFill>
              <a:srgbClr val="287281"/>
            </a:solidFill>
          </p:spPr>
          <p:txBody>
            <a:bodyPr/>
            <a:lstStyle/>
            <a:p>
              <a:endParaRPr lang="en-US"/>
            </a:p>
          </p:txBody>
        </p:sp>
        <p:sp>
          <p:nvSpPr>
            <p:cNvPr id="21" name="TextBox 13">
              <a:extLst>
                <a:ext uri="{FF2B5EF4-FFF2-40B4-BE49-F238E27FC236}">
                  <a16:creationId xmlns:a16="http://schemas.microsoft.com/office/drawing/2014/main" id="{E18C8894-1401-FC96-0601-C592E421F658}"/>
                </a:ext>
              </a:extLst>
            </p:cNvPr>
            <p:cNvSpPr txBox="1"/>
            <p:nvPr/>
          </p:nvSpPr>
          <p:spPr>
            <a:xfrm>
              <a:off x="76200" y="-507"/>
              <a:ext cx="660400" cy="732209"/>
            </a:xfrm>
            <a:prstGeom prst="rect">
              <a:avLst/>
            </a:prstGeom>
          </p:spPr>
          <p:txBody>
            <a:bodyPr lIns="50800" tIns="50800" rIns="50800" bIns="50800" rtlCol="0" anchor="ctr"/>
            <a:lstStyle/>
            <a:p>
              <a:pPr algn="ctr">
                <a:lnSpc>
                  <a:spcPts val="2659"/>
                </a:lnSpc>
              </a:pPr>
              <a:endParaRPr/>
            </a:p>
          </p:txBody>
        </p:sp>
      </p:grpSp>
      <p:grpSp>
        <p:nvGrpSpPr>
          <p:cNvPr id="22" name="Group 14">
            <a:extLst>
              <a:ext uri="{FF2B5EF4-FFF2-40B4-BE49-F238E27FC236}">
                <a16:creationId xmlns:a16="http://schemas.microsoft.com/office/drawing/2014/main" id="{49742AED-9840-566C-DE92-BE133FBFFBD4}"/>
              </a:ext>
            </a:extLst>
          </p:cNvPr>
          <p:cNvGrpSpPr/>
          <p:nvPr userDrawn="1"/>
        </p:nvGrpSpPr>
        <p:grpSpPr>
          <a:xfrm>
            <a:off x="17029811" y="6852531"/>
            <a:ext cx="2326407" cy="2310939"/>
            <a:chOff x="0" y="0"/>
            <a:chExt cx="812800" cy="807396"/>
          </a:xfrm>
        </p:grpSpPr>
        <p:sp>
          <p:nvSpPr>
            <p:cNvPr id="23" name="Freeform 15">
              <a:extLst>
                <a:ext uri="{FF2B5EF4-FFF2-40B4-BE49-F238E27FC236}">
                  <a16:creationId xmlns:a16="http://schemas.microsoft.com/office/drawing/2014/main" id="{D14A7091-C417-F8CE-CFC7-C62E524486BD}"/>
                </a:ext>
              </a:extLst>
            </p:cNvPr>
            <p:cNvSpPr/>
            <p:nvPr/>
          </p:nvSpPr>
          <p:spPr>
            <a:xfrm>
              <a:off x="0" y="0"/>
              <a:ext cx="812800" cy="807396"/>
            </a:xfrm>
            <a:custGeom>
              <a:avLst/>
              <a:gdLst/>
              <a:ahLst/>
              <a:cxnLst/>
              <a:rect l="l" t="t" r="r" b="b"/>
              <a:pathLst>
                <a:path w="812800" h="807396">
                  <a:moveTo>
                    <a:pt x="406400" y="0"/>
                  </a:moveTo>
                  <a:cubicBezTo>
                    <a:pt x="181951" y="0"/>
                    <a:pt x="0" y="180742"/>
                    <a:pt x="0" y="403698"/>
                  </a:cubicBezTo>
                  <a:cubicBezTo>
                    <a:pt x="0" y="626654"/>
                    <a:pt x="181951" y="807396"/>
                    <a:pt x="406400" y="807396"/>
                  </a:cubicBezTo>
                  <a:cubicBezTo>
                    <a:pt x="630849" y="807396"/>
                    <a:pt x="812800" y="626654"/>
                    <a:pt x="812800" y="403698"/>
                  </a:cubicBezTo>
                  <a:cubicBezTo>
                    <a:pt x="812800" y="180742"/>
                    <a:pt x="630849" y="0"/>
                    <a:pt x="406400" y="0"/>
                  </a:cubicBezTo>
                  <a:close/>
                </a:path>
              </a:pathLst>
            </a:custGeom>
            <a:solidFill>
              <a:srgbClr val="564293"/>
            </a:solidFill>
          </p:spPr>
          <p:txBody>
            <a:bodyPr/>
            <a:lstStyle/>
            <a:p>
              <a:endParaRPr lang="en-US"/>
            </a:p>
          </p:txBody>
        </p:sp>
        <p:sp>
          <p:nvSpPr>
            <p:cNvPr id="24" name="TextBox 16">
              <a:extLst>
                <a:ext uri="{FF2B5EF4-FFF2-40B4-BE49-F238E27FC236}">
                  <a16:creationId xmlns:a16="http://schemas.microsoft.com/office/drawing/2014/main" id="{39D29116-84ED-DFF2-1E80-6DC610DE7A09}"/>
                </a:ext>
              </a:extLst>
            </p:cNvPr>
            <p:cNvSpPr txBox="1"/>
            <p:nvPr/>
          </p:nvSpPr>
          <p:spPr>
            <a:xfrm>
              <a:off x="76200" y="-507"/>
              <a:ext cx="660400" cy="732209"/>
            </a:xfrm>
            <a:prstGeom prst="rect">
              <a:avLst/>
            </a:prstGeom>
          </p:spPr>
          <p:txBody>
            <a:bodyPr lIns="50800" tIns="50800" rIns="50800" bIns="50800" rtlCol="0" anchor="ctr"/>
            <a:lstStyle/>
            <a:p>
              <a:pPr algn="ctr">
                <a:lnSpc>
                  <a:spcPts val="2659"/>
                </a:lnSpc>
              </a:pPr>
              <a:endParaRPr/>
            </a:p>
          </p:txBody>
        </p:sp>
      </p:grpSp>
      <p:grpSp>
        <p:nvGrpSpPr>
          <p:cNvPr id="25" name="Group 17">
            <a:extLst>
              <a:ext uri="{FF2B5EF4-FFF2-40B4-BE49-F238E27FC236}">
                <a16:creationId xmlns:a16="http://schemas.microsoft.com/office/drawing/2014/main" id="{BA2B3456-B426-59F1-9179-157E1C7DD25A}"/>
              </a:ext>
            </a:extLst>
          </p:cNvPr>
          <p:cNvGrpSpPr/>
          <p:nvPr userDrawn="1"/>
        </p:nvGrpSpPr>
        <p:grpSpPr>
          <a:xfrm>
            <a:off x="16068821" y="8132239"/>
            <a:ext cx="3470007" cy="3446936"/>
            <a:chOff x="0" y="0"/>
            <a:chExt cx="812800" cy="807396"/>
          </a:xfrm>
        </p:grpSpPr>
        <p:sp>
          <p:nvSpPr>
            <p:cNvPr id="26" name="Freeform 18">
              <a:extLst>
                <a:ext uri="{FF2B5EF4-FFF2-40B4-BE49-F238E27FC236}">
                  <a16:creationId xmlns:a16="http://schemas.microsoft.com/office/drawing/2014/main" id="{3A42317A-FD1C-45BB-9905-B4DC2F7DD17C}"/>
                </a:ext>
              </a:extLst>
            </p:cNvPr>
            <p:cNvSpPr/>
            <p:nvPr/>
          </p:nvSpPr>
          <p:spPr>
            <a:xfrm>
              <a:off x="0" y="0"/>
              <a:ext cx="812800" cy="807396"/>
            </a:xfrm>
            <a:custGeom>
              <a:avLst/>
              <a:gdLst/>
              <a:ahLst/>
              <a:cxnLst/>
              <a:rect l="l" t="t" r="r" b="b"/>
              <a:pathLst>
                <a:path w="812800" h="807396">
                  <a:moveTo>
                    <a:pt x="406400" y="0"/>
                  </a:moveTo>
                  <a:cubicBezTo>
                    <a:pt x="181951" y="0"/>
                    <a:pt x="0" y="180742"/>
                    <a:pt x="0" y="403698"/>
                  </a:cubicBezTo>
                  <a:cubicBezTo>
                    <a:pt x="0" y="626654"/>
                    <a:pt x="181951" y="807396"/>
                    <a:pt x="406400" y="807396"/>
                  </a:cubicBezTo>
                  <a:cubicBezTo>
                    <a:pt x="630849" y="807396"/>
                    <a:pt x="812800" y="626654"/>
                    <a:pt x="812800" y="403698"/>
                  </a:cubicBezTo>
                  <a:cubicBezTo>
                    <a:pt x="812800" y="180742"/>
                    <a:pt x="630849" y="0"/>
                    <a:pt x="406400" y="0"/>
                  </a:cubicBezTo>
                  <a:close/>
                </a:path>
              </a:pathLst>
            </a:custGeom>
            <a:solidFill>
              <a:srgbClr val="287281"/>
            </a:solidFill>
          </p:spPr>
          <p:txBody>
            <a:bodyPr/>
            <a:lstStyle/>
            <a:p>
              <a:endParaRPr lang="en-US"/>
            </a:p>
          </p:txBody>
        </p:sp>
        <p:sp>
          <p:nvSpPr>
            <p:cNvPr id="27" name="TextBox 19">
              <a:extLst>
                <a:ext uri="{FF2B5EF4-FFF2-40B4-BE49-F238E27FC236}">
                  <a16:creationId xmlns:a16="http://schemas.microsoft.com/office/drawing/2014/main" id="{5B7CFCE8-5EE8-D3BC-E64B-2C4CC7328624}"/>
                </a:ext>
              </a:extLst>
            </p:cNvPr>
            <p:cNvSpPr txBox="1"/>
            <p:nvPr/>
          </p:nvSpPr>
          <p:spPr>
            <a:xfrm>
              <a:off x="76200" y="-507"/>
              <a:ext cx="660400" cy="732209"/>
            </a:xfrm>
            <a:prstGeom prst="rect">
              <a:avLst/>
            </a:prstGeom>
          </p:spPr>
          <p:txBody>
            <a:bodyPr lIns="50800" tIns="50800" rIns="50800" bIns="50800" rtlCol="0" anchor="ctr"/>
            <a:lstStyle/>
            <a:p>
              <a:pPr algn="ctr">
                <a:lnSpc>
                  <a:spcPts val="2659"/>
                </a:lnSpc>
              </a:pPr>
              <a:endParaRPr/>
            </a:p>
          </p:txBody>
        </p:sp>
      </p:grpSp>
      <p:sp>
        <p:nvSpPr>
          <p:cNvPr id="31" name="Freeform 23">
            <a:extLst>
              <a:ext uri="{FF2B5EF4-FFF2-40B4-BE49-F238E27FC236}">
                <a16:creationId xmlns:a16="http://schemas.microsoft.com/office/drawing/2014/main" id="{E6B74159-B340-3FC6-8EF2-4D89BC2DF677}"/>
              </a:ext>
            </a:extLst>
          </p:cNvPr>
          <p:cNvSpPr/>
          <p:nvPr userDrawn="1"/>
        </p:nvSpPr>
        <p:spPr>
          <a:xfrm>
            <a:off x="7805408" y="8127150"/>
            <a:ext cx="2677182" cy="1565899"/>
          </a:xfrm>
          <a:custGeom>
            <a:avLst/>
            <a:gdLst/>
            <a:ahLst/>
            <a:cxnLst/>
            <a:rect l="l" t="t" r="r" b="b"/>
            <a:pathLst>
              <a:path w="2677182" h="1565899">
                <a:moveTo>
                  <a:pt x="0" y="0"/>
                </a:moveTo>
                <a:lnTo>
                  <a:pt x="2677182" y="0"/>
                </a:lnTo>
                <a:lnTo>
                  <a:pt x="2677182" y="1565899"/>
                </a:lnTo>
                <a:lnTo>
                  <a:pt x="0" y="1565899"/>
                </a:lnTo>
                <a:lnTo>
                  <a:pt x="0" y="0"/>
                </a:lnTo>
                <a:close/>
              </a:path>
            </a:pathLst>
          </a:custGeom>
          <a:blipFill>
            <a:blip r:embed="rId2"/>
            <a:stretch>
              <a:fillRect/>
            </a:stretch>
          </a:blipFill>
        </p:spPr>
        <p:txBody>
          <a:bodyPr/>
          <a:lstStyle/>
          <a:p>
            <a:endParaRPr lang="en-US"/>
          </a:p>
        </p:txBody>
      </p:sp>
      <p:sp>
        <p:nvSpPr>
          <p:cNvPr id="34" name="Picture Placeholder 33">
            <a:extLst>
              <a:ext uri="{FF2B5EF4-FFF2-40B4-BE49-F238E27FC236}">
                <a16:creationId xmlns:a16="http://schemas.microsoft.com/office/drawing/2014/main" id="{06B34DA0-A0AA-93B1-F3CB-E419727E1C84}"/>
              </a:ext>
            </a:extLst>
          </p:cNvPr>
          <p:cNvSpPr>
            <a:spLocks noGrp="1"/>
          </p:cNvSpPr>
          <p:nvPr>
            <p:ph type="pic" sz="quarter" idx="10"/>
          </p:nvPr>
        </p:nvSpPr>
        <p:spPr>
          <a:xfrm>
            <a:off x="2667000" y="3238500"/>
            <a:ext cx="4191000" cy="3505200"/>
          </a:xfrm>
        </p:spPr>
        <p:txBody>
          <a:bodyPr/>
          <a:lstStyle/>
          <a:p>
            <a:endParaRPr lang="en-US"/>
          </a:p>
        </p:txBody>
      </p:sp>
      <p:sp>
        <p:nvSpPr>
          <p:cNvPr id="35" name="Picture Placeholder 33">
            <a:extLst>
              <a:ext uri="{FF2B5EF4-FFF2-40B4-BE49-F238E27FC236}">
                <a16:creationId xmlns:a16="http://schemas.microsoft.com/office/drawing/2014/main" id="{F061C3E6-2729-9ACB-8A1A-0A7AD1BE385E}"/>
              </a:ext>
            </a:extLst>
          </p:cNvPr>
          <p:cNvSpPr>
            <a:spLocks noGrp="1"/>
          </p:cNvSpPr>
          <p:nvPr>
            <p:ph type="pic" sz="quarter" idx="11"/>
          </p:nvPr>
        </p:nvSpPr>
        <p:spPr>
          <a:xfrm>
            <a:off x="11539209" y="3238500"/>
            <a:ext cx="4191000" cy="3505200"/>
          </a:xfrm>
        </p:spPr>
        <p:txBody>
          <a:bodyPr/>
          <a:lstStyle/>
          <a:p>
            <a:endParaRPr lang="en-US"/>
          </a:p>
        </p:txBody>
      </p:sp>
      <p:sp>
        <p:nvSpPr>
          <p:cNvPr id="36" name="Text Placeholder 4">
            <a:extLst>
              <a:ext uri="{FF2B5EF4-FFF2-40B4-BE49-F238E27FC236}">
                <a16:creationId xmlns:a16="http://schemas.microsoft.com/office/drawing/2014/main" id="{23415FD5-A2E2-DA32-0BEB-CD5BD29BD8AF}"/>
              </a:ext>
            </a:extLst>
          </p:cNvPr>
          <p:cNvSpPr>
            <a:spLocks noGrp="1"/>
          </p:cNvSpPr>
          <p:nvPr>
            <p:ph type="body" sz="quarter" idx="12"/>
          </p:nvPr>
        </p:nvSpPr>
        <p:spPr>
          <a:xfrm>
            <a:off x="4426465" y="691946"/>
            <a:ext cx="9435069" cy="914400"/>
          </a:xfrm>
        </p:spPr>
        <p:txBody>
          <a:bodyPr>
            <a:noAutofit/>
          </a:bodyPr>
          <a:lstStyle>
            <a:lvl1pPr marL="0" indent="0" algn="ctr">
              <a:buNone/>
              <a:defRPr sz="8000" b="1">
                <a:solidFill>
                  <a:srgbClr val="163056"/>
                </a:solidFill>
                <a:latin typeface="Poppins Ultra-Bold" panose="020B0604020202020204" charset="0"/>
                <a:cs typeface="Poppins Ultra-Bold" panose="020B0604020202020204" charset="0"/>
              </a:defRPr>
            </a:lvl1pPr>
          </a:lstStyle>
          <a:p>
            <a:pPr lvl="0"/>
            <a:r>
              <a:rPr lang="en-US"/>
              <a:t>Click to edit</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6" name="Group 2">
            <a:extLst>
              <a:ext uri="{FF2B5EF4-FFF2-40B4-BE49-F238E27FC236}">
                <a16:creationId xmlns:a16="http://schemas.microsoft.com/office/drawing/2014/main" id="{163D3B2B-B86E-F6D1-AB57-A39628034EFF}"/>
              </a:ext>
            </a:extLst>
          </p:cNvPr>
          <p:cNvGrpSpPr/>
          <p:nvPr userDrawn="1"/>
        </p:nvGrpSpPr>
        <p:grpSpPr>
          <a:xfrm>
            <a:off x="-1600519" y="452371"/>
            <a:ext cx="3855025" cy="3829394"/>
            <a:chOff x="0" y="0"/>
            <a:chExt cx="812800" cy="807396"/>
          </a:xfrm>
        </p:grpSpPr>
        <p:sp>
          <p:nvSpPr>
            <p:cNvPr id="7" name="Freeform 3">
              <a:extLst>
                <a:ext uri="{FF2B5EF4-FFF2-40B4-BE49-F238E27FC236}">
                  <a16:creationId xmlns:a16="http://schemas.microsoft.com/office/drawing/2014/main" id="{8591568D-0EA8-D8C8-0C74-7FECDEF7E4D5}"/>
                </a:ext>
              </a:extLst>
            </p:cNvPr>
            <p:cNvSpPr/>
            <p:nvPr/>
          </p:nvSpPr>
          <p:spPr>
            <a:xfrm>
              <a:off x="0" y="0"/>
              <a:ext cx="812800" cy="807396"/>
            </a:xfrm>
            <a:custGeom>
              <a:avLst/>
              <a:gdLst/>
              <a:ahLst/>
              <a:cxnLst/>
              <a:rect l="l" t="t" r="r" b="b"/>
              <a:pathLst>
                <a:path w="812800" h="807396">
                  <a:moveTo>
                    <a:pt x="406400" y="0"/>
                  </a:moveTo>
                  <a:cubicBezTo>
                    <a:pt x="181951" y="0"/>
                    <a:pt x="0" y="180742"/>
                    <a:pt x="0" y="403698"/>
                  </a:cubicBezTo>
                  <a:cubicBezTo>
                    <a:pt x="0" y="626654"/>
                    <a:pt x="181951" y="807396"/>
                    <a:pt x="406400" y="807396"/>
                  </a:cubicBezTo>
                  <a:cubicBezTo>
                    <a:pt x="630849" y="807396"/>
                    <a:pt x="812800" y="626654"/>
                    <a:pt x="812800" y="403698"/>
                  </a:cubicBezTo>
                  <a:cubicBezTo>
                    <a:pt x="812800" y="180742"/>
                    <a:pt x="630849" y="0"/>
                    <a:pt x="406400" y="0"/>
                  </a:cubicBezTo>
                  <a:close/>
                </a:path>
              </a:pathLst>
            </a:custGeom>
            <a:solidFill>
              <a:srgbClr val="564293"/>
            </a:solidFill>
          </p:spPr>
          <p:txBody>
            <a:bodyPr/>
            <a:lstStyle/>
            <a:p>
              <a:endParaRPr lang="en-US"/>
            </a:p>
          </p:txBody>
        </p:sp>
        <p:sp>
          <p:nvSpPr>
            <p:cNvPr id="8" name="TextBox 4">
              <a:extLst>
                <a:ext uri="{FF2B5EF4-FFF2-40B4-BE49-F238E27FC236}">
                  <a16:creationId xmlns:a16="http://schemas.microsoft.com/office/drawing/2014/main" id="{E3FEB908-246D-AAD3-C434-16BC1168BB42}"/>
                </a:ext>
              </a:extLst>
            </p:cNvPr>
            <p:cNvSpPr txBox="1"/>
            <p:nvPr/>
          </p:nvSpPr>
          <p:spPr>
            <a:xfrm>
              <a:off x="76200" y="-507"/>
              <a:ext cx="660400" cy="732209"/>
            </a:xfrm>
            <a:prstGeom prst="rect">
              <a:avLst/>
            </a:prstGeom>
          </p:spPr>
          <p:txBody>
            <a:bodyPr lIns="50800" tIns="50800" rIns="50800" bIns="50800" rtlCol="0" anchor="ctr"/>
            <a:lstStyle/>
            <a:p>
              <a:pPr algn="ctr">
                <a:lnSpc>
                  <a:spcPts val="2659"/>
                </a:lnSpc>
              </a:pPr>
              <a:endParaRPr/>
            </a:p>
          </p:txBody>
        </p:sp>
      </p:grpSp>
      <p:grpSp>
        <p:nvGrpSpPr>
          <p:cNvPr id="9" name="Group 5">
            <a:extLst>
              <a:ext uri="{FF2B5EF4-FFF2-40B4-BE49-F238E27FC236}">
                <a16:creationId xmlns:a16="http://schemas.microsoft.com/office/drawing/2014/main" id="{EE27445F-367C-F71E-AFA3-1466EA32CF7E}"/>
              </a:ext>
            </a:extLst>
          </p:cNvPr>
          <p:cNvGrpSpPr/>
          <p:nvPr userDrawn="1"/>
        </p:nvGrpSpPr>
        <p:grpSpPr>
          <a:xfrm>
            <a:off x="-2114521" y="3885517"/>
            <a:ext cx="5408744" cy="5372783"/>
            <a:chOff x="0" y="0"/>
            <a:chExt cx="812800" cy="807396"/>
          </a:xfrm>
        </p:grpSpPr>
        <p:sp>
          <p:nvSpPr>
            <p:cNvPr id="10" name="Freeform 6">
              <a:extLst>
                <a:ext uri="{FF2B5EF4-FFF2-40B4-BE49-F238E27FC236}">
                  <a16:creationId xmlns:a16="http://schemas.microsoft.com/office/drawing/2014/main" id="{B60B1CF8-ECB8-A957-EE32-68F21C0A7C0E}"/>
                </a:ext>
              </a:extLst>
            </p:cNvPr>
            <p:cNvSpPr/>
            <p:nvPr/>
          </p:nvSpPr>
          <p:spPr>
            <a:xfrm>
              <a:off x="0" y="0"/>
              <a:ext cx="812800" cy="807396"/>
            </a:xfrm>
            <a:custGeom>
              <a:avLst/>
              <a:gdLst/>
              <a:ahLst/>
              <a:cxnLst/>
              <a:rect l="l" t="t" r="r" b="b"/>
              <a:pathLst>
                <a:path w="812800" h="807396">
                  <a:moveTo>
                    <a:pt x="406400" y="0"/>
                  </a:moveTo>
                  <a:cubicBezTo>
                    <a:pt x="181951" y="0"/>
                    <a:pt x="0" y="180742"/>
                    <a:pt x="0" y="403698"/>
                  </a:cubicBezTo>
                  <a:cubicBezTo>
                    <a:pt x="0" y="626654"/>
                    <a:pt x="181951" y="807396"/>
                    <a:pt x="406400" y="807396"/>
                  </a:cubicBezTo>
                  <a:cubicBezTo>
                    <a:pt x="630849" y="807396"/>
                    <a:pt x="812800" y="626654"/>
                    <a:pt x="812800" y="403698"/>
                  </a:cubicBezTo>
                  <a:cubicBezTo>
                    <a:pt x="812800" y="180742"/>
                    <a:pt x="630849" y="0"/>
                    <a:pt x="406400" y="0"/>
                  </a:cubicBezTo>
                  <a:close/>
                </a:path>
              </a:pathLst>
            </a:custGeom>
            <a:solidFill>
              <a:srgbClr val="287281"/>
            </a:solidFill>
          </p:spPr>
          <p:txBody>
            <a:bodyPr/>
            <a:lstStyle/>
            <a:p>
              <a:endParaRPr lang="en-US"/>
            </a:p>
          </p:txBody>
        </p:sp>
        <p:sp>
          <p:nvSpPr>
            <p:cNvPr id="11" name="TextBox 7">
              <a:extLst>
                <a:ext uri="{FF2B5EF4-FFF2-40B4-BE49-F238E27FC236}">
                  <a16:creationId xmlns:a16="http://schemas.microsoft.com/office/drawing/2014/main" id="{35F225A2-2B6C-5355-3A15-DD347A3EC6E5}"/>
                </a:ext>
              </a:extLst>
            </p:cNvPr>
            <p:cNvSpPr txBox="1"/>
            <p:nvPr/>
          </p:nvSpPr>
          <p:spPr>
            <a:xfrm>
              <a:off x="76200" y="-507"/>
              <a:ext cx="660400" cy="732209"/>
            </a:xfrm>
            <a:prstGeom prst="rect">
              <a:avLst/>
            </a:prstGeom>
          </p:spPr>
          <p:txBody>
            <a:bodyPr lIns="50800" tIns="50800" rIns="50800" bIns="50800" rtlCol="0" anchor="ctr"/>
            <a:lstStyle/>
            <a:p>
              <a:pPr algn="ctr">
                <a:lnSpc>
                  <a:spcPts val="2659"/>
                </a:lnSpc>
              </a:pPr>
              <a:endParaRPr/>
            </a:p>
          </p:txBody>
        </p:sp>
      </p:grpSp>
      <p:grpSp>
        <p:nvGrpSpPr>
          <p:cNvPr id="12" name="Group 8">
            <a:extLst>
              <a:ext uri="{FF2B5EF4-FFF2-40B4-BE49-F238E27FC236}">
                <a16:creationId xmlns:a16="http://schemas.microsoft.com/office/drawing/2014/main" id="{3F82A2E2-718A-1698-5DFE-EBCF6CF27F34}"/>
              </a:ext>
            </a:extLst>
          </p:cNvPr>
          <p:cNvGrpSpPr/>
          <p:nvPr userDrawn="1"/>
        </p:nvGrpSpPr>
        <p:grpSpPr>
          <a:xfrm>
            <a:off x="2416497" y="601529"/>
            <a:ext cx="1089050" cy="1081809"/>
            <a:chOff x="0" y="0"/>
            <a:chExt cx="812800" cy="807396"/>
          </a:xfrm>
        </p:grpSpPr>
        <p:sp>
          <p:nvSpPr>
            <p:cNvPr id="13" name="Freeform 9">
              <a:extLst>
                <a:ext uri="{FF2B5EF4-FFF2-40B4-BE49-F238E27FC236}">
                  <a16:creationId xmlns:a16="http://schemas.microsoft.com/office/drawing/2014/main" id="{9FC87F1F-1A8D-2E3A-460A-64BAF0D02913}"/>
                </a:ext>
              </a:extLst>
            </p:cNvPr>
            <p:cNvSpPr/>
            <p:nvPr/>
          </p:nvSpPr>
          <p:spPr>
            <a:xfrm>
              <a:off x="0" y="0"/>
              <a:ext cx="812800" cy="807396"/>
            </a:xfrm>
            <a:custGeom>
              <a:avLst/>
              <a:gdLst/>
              <a:ahLst/>
              <a:cxnLst/>
              <a:rect l="l" t="t" r="r" b="b"/>
              <a:pathLst>
                <a:path w="812800" h="807396">
                  <a:moveTo>
                    <a:pt x="406400" y="0"/>
                  </a:moveTo>
                  <a:cubicBezTo>
                    <a:pt x="181951" y="0"/>
                    <a:pt x="0" y="180742"/>
                    <a:pt x="0" y="403698"/>
                  </a:cubicBezTo>
                  <a:cubicBezTo>
                    <a:pt x="0" y="626654"/>
                    <a:pt x="181951" y="807396"/>
                    <a:pt x="406400" y="807396"/>
                  </a:cubicBezTo>
                  <a:cubicBezTo>
                    <a:pt x="630849" y="807396"/>
                    <a:pt x="812800" y="626654"/>
                    <a:pt x="812800" y="403698"/>
                  </a:cubicBezTo>
                  <a:cubicBezTo>
                    <a:pt x="812800" y="180742"/>
                    <a:pt x="630849" y="0"/>
                    <a:pt x="406400" y="0"/>
                  </a:cubicBezTo>
                  <a:close/>
                </a:path>
              </a:pathLst>
            </a:custGeom>
            <a:solidFill>
              <a:srgbClr val="287281"/>
            </a:solidFill>
          </p:spPr>
          <p:txBody>
            <a:bodyPr/>
            <a:lstStyle/>
            <a:p>
              <a:endParaRPr lang="en-US"/>
            </a:p>
          </p:txBody>
        </p:sp>
        <p:sp>
          <p:nvSpPr>
            <p:cNvPr id="14" name="TextBox 10">
              <a:extLst>
                <a:ext uri="{FF2B5EF4-FFF2-40B4-BE49-F238E27FC236}">
                  <a16:creationId xmlns:a16="http://schemas.microsoft.com/office/drawing/2014/main" id="{CBF98D93-A07E-3677-1ED3-00267BEEF590}"/>
                </a:ext>
              </a:extLst>
            </p:cNvPr>
            <p:cNvSpPr txBox="1"/>
            <p:nvPr/>
          </p:nvSpPr>
          <p:spPr>
            <a:xfrm>
              <a:off x="76200" y="-507"/>
              <a:ext cx="660400" cy="732209"/>
            </a:xfrm>
            <a:prstGeom prst="rect">
              <a:avLst/>
            </a:prstGeom>
          </p:spPr>
          <p:txBody>
            <a:bodyPr lIns="50800" tIns="50800" rIns="50800" bIns="50800" rtlCol="0" anchor="ctr"/>
            <a:lstStyle/>
            <a:p>
              <a:pPr algn="ctr">
                <a:lnSpc>
                  <a:spcPts val="2659"/>
                </a:lnSpc>
              </a:pPr>
              <a:endParaRPr/>
            </a:p>
          </p:txBody>
        </p:sp>
      </p:grpSp>
      <p:grpSp>
        <p:nvGrpSpPr>
          <p:cNvPr id="15" name="Group 11">
            <a:extLst>
              <a:ext uri="{FF2B5EF4-FFF2-40B4-BE49-F238E27FC236}">
                <a16:creationId xmlns:a16="http://schemas.microsoft.com/office/drawing/2014/main" id="{79F35088-CF9D-1653-26B1-28CB4B4DE387}"/>
              </a:ext>
            </a:extLst>
          </p:cNvPr>
          <p:cNvGrpSpPr/>
          <p:nvPr userDrawn="1"/>
        </p:nvGrpSpPr>
        <p:grpSpPr>
          <a:xfrm>
            <a:off x="-458943" y="8506045"/>
            <a:ext cx="3855025" cy="3829394"/>
            <a:chOff x="0" y="0"/>
            <a:chExt cx="812800" cy="807396"/>
          </a:xfrm>
        </p:grpSpPr>
        <p:sp>
          <p:nvSpPr>
            <p:cNvPr id="16" name="Freeform 12">
              <a:extLst>
                <a:ext uri="{FF2B5EF4-FFF2-40B4-BE49-F238E27FC236}">
                  <a16:creationId xmlns:a16="http://schemas.microsoft.com/office/drawing/2014/main" id="{4128EE58-0984-C794-BAB1-6E36BA740E3F}"/>
                </a:ext>
              </a:extLst>
            </p:cNvPr>
            <p:cNvSpPr/>
            <p:nvPr/>
          </p:nvSpPr>
          <p:spPr>
            <a:xfrm>
              <a:off x="0" y="0"/>
              <a:ext cx="812800" cy="807396"/>
            </a:xfrm>
            <a:custGeom>
              <a:avLst/>
              <a:gdLst/>
              <a:ahLst/>
              <a:cxnLst/>
              <a:rect l="l" t="t" r="r" b="b"/>
              <a:pathLst>
                <a:path w="812800" h="807396">
                  <a:moveTo>
                    <a:pt x="406400" y="0"/>
                  </a:moveTo>
                  <a:cubicBezTo>
                    <a:pt x="181951" y="0"/>
                    <a:pt x="0" y="180742"/>
                    <a:pt x="0" y="403698"/>
                  </a:cubicBezTo>
                  <a:cubicBezTo>
                    <a:pt x="0" y="626654"/>
                    <a:pt x="181951" y="807396"/>
                    <a:pt x="406400" y="807396"/>
                  </a:cubicBezTo>
                  <a:cubicBezTo>
                    <a:pt x="630849" y="807396"/>
                    <a:pt x="812800" y="626654"/>
                    <a:pt x="812800" y="403698"/>
                  </a:cubicBezTo>
                  <a:cubicBezTo>
                    <a:pt x="812800" y="180742"/>
                    <a:pt x="630849" y="0"/>
                    <a:pt x="406400" y="0"/>
                  </a:cubicBezTo>
                  <a:close/>
                </a:path>
              </a:pathLst>
            </a:custGeom>
            <a:solidFill>
              <a:srgbClr val="30A4A5"/>
            </a:solidFill>
          </p:spPr>
          <p:txBody>
            <a:bodyPr/>
            <a:lstStyle/>
            <a:p>
              <a:endParaRPr lang="en-US"/>
            </a:p>
          </p:txBody>
        </p:sp>
        <p:sp>
          <p:nvSpPr>
            <p:cNvPr id="17" name="TextBox 13">
              <a:extLst>
                <a:ext uri="{FF2B5EF4-FFF2-40B4-BE49-F238E27FC236}">
                  <a16:creationId xmlns:a16="http://schemas.microsoft.com/office/drawing/2014/main" id="{B85F3CB4-1FB2-C298-2E7B-3D9A38F69DC4}"/>
                </a:ext>
              </a:extLst>
            </p:cNvPr>
            <p:cNvSpPr txBox="1"/>
            <p:nvPr/>
          </p:nvSpPr>
          <p:spPr>
            <a:xfrm>
              <a:off x="76200" y="-507"/>
              <a:ext cx="660400" cy="732209"/>
            </a:xfrm>
            <a:prstGeom prst="rect">
              <a:avLst/>
            </a:prstGeom>
          </p:spPr>
          <p:txBody>
            <a:bodyPr lIns="50800" tIns="50800" rIns="50800" bIns="50800" rtlCol="0" anchor="ctr"/>
            <a:lstStyle/>
            <a:p>
              <a:pPr algn="ctr">
                <a:lnSpc>
                  <a:spcPts val="2659"/>
                </a:lnSpc>
              </a:pPr>
              <a:endParaRPr/>
            </a:p>
          </p:txBody>
        </p:sp>
      </p:grpSp>
      <p:grpSp>
        <p:nvGrpSpPr>
          <p:cNvPr id="18" name="Group 14">
            <a:extLst>
              <a:ext uri="{FF2B5EF4-FFF2-40B4-BE49-F238E27FC236}">
                <a16:creationId xmlns:a16="http://schemas.microsoft.com/office/drawing/2014/main" id="{7DA666F2-C068-33BC-5ED5-812D9904FEEE}"/>
              </a:ext>
            </a:extLst>
          </p:cNvPr>
          <p:cNvGrpSpPr/>
          <p:nvPr userDrawn="1"/>
        </p:nvGrpSpPr>
        <p:grpSpPr>
          <a:xfrm>
            <a:off x="2986481" y="9038982"/>
            <a:ext cx="1038133" cy="1031230"/>
            <a:chOff x="0" y="0"/>
            <a:chExt cx="812800" cy="807396"/>
          </a:xfrm>
        </p:grpSpPr>
        <p:sp>
          <p:nvSpPr>
            <p:cNvPr id="19" name="Freeform 15">
              <a:extLst>
                <a:ext uri="{FF2B5EF4-FFF2-40B4-BE49-F238E27FC236}">
                  <a16:creationId xmlns:a16="http://schemas.microsoft.com/office/drawing/2014/main" id="{028CCBAF-472C-A40E-7DEC-F24333671176}"/>
                </a:ext>
              </a:extLst>
            </p:cNvPr>
            <p:cNvSpPr/>
            <p:nvPr/>
          </p:nvSpPr>
          <p:spPr>
            <a:xfrm>
              <a:off x="0" y="0"/>
              <a:ext cx="812800" cy="807396"/>
            </a:xfrm>
            <a:custGeom>
              <a:avLst/>
              <a:gdLst/>
              <a:ahLst/>
              <a:cxnLst/>
              <a:rect l="l" t="t" r="r" b="b"/>
              <a:pathLst>
                <a:path w="812800" h="807396">
                  <a:moveTo>
                    <a:pt x="406400" y="0"/>
                  </a:moveTo>
                  <a:cubicBezTo>
                    <a:pt x="181951" y="0"/>
                    <a:pt x="0" y="180742"/>
                    <a:pt x="0" y="403698"/>
                  </a:cubicBezTo>
                  <a:cubicBezTo>
                    <a:pt x="0" y="626654"/>
                    <a:pt x="181951" y="807396"/>
                    <a:pt x="406400" y="807396"/>
                  </a:cubicBezTo>
                  <a:cubicBezTo>
                    <a:pt x="630849" y="807396"/>
                    <a:pt x="812800" y="626654"/>
                    <a:pt x="812800" y="403698"/>
                  </a:cubicBezTo>
                  <a:cubicBezTo>
                    <a:pt x="812800" y="180742"/>
                    <a:pt x="630849" y="0"/>
                    <a:pt x="406400" y="0"/>
                  </a:cubicBezTo>
                  <a:close/>
                </a:path>
              </a:pathLst>
            </a:custGeom>
            <a:solidFill>
              <a:srgbClr val="287281"/>
            </a:solidFill>
          </p:spPr>
          <p:txBody>
            <a:bodyPr/>
            <a:lstStyle/>
            <a:p>
              <a:endParaRPr lang="en-US"/>
            </a:p>
          </p:txBody>
        </p:sp>
        <p:sp>
          <p:nvSpPr>
            <p:cNvPr id="20" name="TextBox 16">
              <a:extLst>
                <a:ext uri="{FF2B5EF4-FFF2-40B4-BE49-F238E27FC236}">
                  <a16:creationId xmlns:a16="http://schemas.microsoft.com/office/drawing/2014/main" id="{061A2E46-8696-6295-9A7A-3473DF847DDC}"/>
                </a:ext>
              </a:extLst>
            </p:cNvPr>
            <p:cNvSpPr txBox="1"/>
            <p:nvPr/>
          </p:nvSpPr>
          <p:spPr>
            <a:xfrm>
              <a:off x="76200" y="-507"/>
              <a:ext cx="660400" cy="732209"/>
            </a:xfrm>
            <a:prstGeom prst="rect">
              <a:avLst/>
            </a:prstGeom>
          </p:spPr>
          <p:txBody>
            <a:bodyPr lIns="50800" tIns="50800" rIns="50800" bIns="50800" rtlCol="0" anchor="ctr"/>
            <a:lstStyle/>
            <a:p>
              <a:pPr algn="ctr">
                <a:lnSpc>
                  <a:spcPts val="2659"/>
                </a:lnSpc>
              </a:pPr>
              <a:endParaRPr/>
            </a:p>
          </p:txBody>
        </p:sp>
      </p:grpSp>
      <p:sp>
        <p:nvSpPr>
          <p:cNvPr id="24" name="Freeform 20">
            <a:extLst>
              <a:ext uri="{FF2B5EF4-FFF2-40B4-BE49-F238E27FC236}">
                <a16:creationId xmlns:a16="http://schemas.microsoft.com/office/drawing/2014/main" id="{F299097D-FFF5-D601-C759-9CED4D0FCE4D}"/>
              </a:ext>
            </a:extLst>
          </p:cNvPr>
          <p:cNvSpPr/>
          <p:nvPr userDrawn="1"/>
        </p:nvSpPr>
        <p:spPr>
          <a:xfrm>
            <a:off x="15413106" y="8422277"/>
            <a:ext cx="2428179" cy="1420255"/>
          </a:xfrm>
          <a:custGeom>
            <a:avLst/>
            <a:gdLst/>
            <a:ahLst/>
            <a:cxnLst/>
            <a:rect l="l" t="t" r="r" b="b"/>
            <a:pathLst>
              <a:path w="2428179" h="1420255">
                <a:moveTo>
                  <a:pt x="0" y="0"/>
                </a:moveTo>
                <a:lnTo>
                  <a:pt x="2428179" y="0"/>
                </a:lnTo>
                <a:lnTo>
                  <a:pt x="2428179" y="1420255"/>
                </a:lnTo>
                <a:lnTo>
                  <a:pt x="0" y="1420255"/>
                </a:lnTo>
                <a:lnTo>
                  <a:pt x="0" y="0"/>
                </a:lnTo>
                <a:close/>
              </a:path>
            </a:pathLst>
          </a:custGeom>
          <a:blipFill>
            <a:blip r:embed="rId2"/>
            <a:stretch>
              <a:fillRect/>
            </a:stretch>
          </a:blipFill>
        </p:spPr>
        <p:txBody>
          <a:bodyPr/>
          <a:lstStyle/>
          <a:p>
            <a:endParaRPr lang="en-US"/>
          </a:p>
        </p:txBody>
      </p:sp>
      <p:sp>
        <p:nvSpPr>
          <p:cNvPr id="25" name="Text Placeholder 4">
            <a:extLst>
              <a:ext uri="{FF2B5EF4-FFF2-40B4-BE49-F238E27FC236}">
                <a16:creationId xmlns:a16="http://schemas.microsoft.com/office/drawing/2014/main" id="{B26FC3C6-FCBE-C693-8EDF-A94393B5D1C6}"/>
              </a:ext>
            </a:extLst>
          </p:cNvPr>
          <p:cNvSpPr>
            <a:spLocks noGrp="1"/>
          </p:cNvSpPr>
          <p:nvPr>
            <p:ph type="body" sz="quarter" idx="10"/>
          </p:nvPr>
        </p:nvSpPr>
        <p:spPr>
          <a:xfrm>
            <a:off x="8534400" y="359518"/>
            <a:ext cx="9435069" cy="914400"/>
          </a:xfrm>
        </p:spPr>
        <p:txBody>
          <a:bodyPr>
            <a:noAutofit/>
          </a:bodyPr>
          <a:lstStyle>
            <a:lvl1pPr marL="0" indent="0" algn="r">
              <a:buNone/>
              <a:defRPr sz="8000" b="1">
                <a:solidFill>
                  <a:srgbClr val="163056"/>
                </a:solidFill>
                <a:latin typeface="Poppins Ultra-Bold" panose="020B0604020202020204" charset="0"/>
                <a:cs typeface="Poppins Ultra-Bold" panose="020B0604020202020204" charset="0"/>
              </a:defRPr>
            </a:lvl1pPr>
          </a:lstStyle>
          <a:p>
            <a:pPr lvl="0"/>
            <a:r>
              <a:rPr lang="en-US"/>
              <a:t>Click to edit</a:t>
            </a:r>
          </a:p>
        </p:txBody>
      </p:sp>
      <p:sp>
        <p:nvSpPr>
          <p:cNvPr id="27" name="Chart Placeholder 26">
            <a:extLst>
              <a:ext uri="{FF2B5EF4-FFF2-40B4-BE49-F238E27FC236}">
                <a16:creationId xmlns:a16="http://schemas.microsoft.com/office/drawing/2014/main" id="{822F0333-F21E-85AD-00C7-8D0E672BB114}"/>
              </a:ext>
            </a:extLst>
          </p:cNvPr>
          <p:cNvSpPr>
            <a:spLocks noGrp="1"/>
          </p:cNvSpPr>
          <p:nvPr>
            <p:ph type="chart" sz="quarter" idx="11"/>
          </p:nvPr>
        </p:nvSpPr>
        <p:spPr>
          <a:xfrm>
            <a:off x="3505547" y="1683338"/>
            <a:ext cx="11400489" cy="6820302"/>
          </a:xfrm>
        </p:spPr>
        <p:txBody>
          <a:bodyPr/>
          <a:lstStyle/>
          <a:p>
            <a:endParaRPr lang="en-US"/>
          </a:p>
        </p:txBody>
      </p:sp>
      <p:sp>
        <p:nvSpPr>
          <p:cNvPr id="29" name="Text Placeholder 28">
            <a:extLst>
              <a:ext uri="{FF2B5EF4-FFF2-40B4-BE49-F238E27FC236}">
                <a16:creationId xmlns:a16="http://schemas.microsoft.com/office/drawing/2014/main" id="{8566D869-39CF-6D16-C96A-4B6BC0BF28C4}"/>
              </a:ext>
            </a:extLst>
          </p:cNvPr>
          <p:cNvSpPr>
            <a:spLocks noGrp="1"/>
          </p:cNvSpPr>
          <p:nvPr>
            <p:ph type="body" sz="quarter" idx="12"/>
          </p:nvPr>
        </p:nvSpPr>
        <p:spPr>
          <a:xfrm>
            <a:off x="7620000" y="9258300"/>
            <a:ext cx="7286036" cy="584232"/>
          </a:xfrm>
        </p:spPr>
        <p:txBody>
          <a:bodyPr>
            <a:normAutofit/>
          </a:bodyPr>
          <a:lstStyle>
            <a:lvl1pPr marL="0" indent="0" algn="r">
              <a:buNone/>
              <a:defRPr sz="2400">
                <a:solidFill>
                  <a:srgbClr val="163056"/>
                </a:solidFill>
                <a:latin typeface="Canva Sans Bold" panose="020B0604020202020204" charset="0"/>
              </a:defRPr>
            </a:lvl1pPr>
          </a:lstStyle>
          <a:p>
            <a:pPr lvl="0"/>
            <a:r>
              <a:rPr lang="en-US"/>
              <a:t>Click to edit</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id="{35FFC3E3-4E59-2B2F-248E-3748D926B675}"/>
              </a:ext>
            </a:extLst>
          </p:cNvPr>
          <p:cNvGrpSpPr/>
          <p:nvPr userDrawn="1"/>
        </p:nvGrpSpPr>
        <p:grpSpPr>
          <a:xfrm>
            <a:off x="-1297707" y="6852531"/>
            <a:ext cx="2326407" cy="2310939"/>
            <a:chOff x="0" y="0"/>
            <a:chExt cx="812800" cy="807396"/>
          </a:xfrm>
        </p:grpSpPr>
        <p:sp>
          <p:nvSpPr>
            <p:cNvPr id="8" name="Freeform 3">
              <a:extLst>
                <a:ext uri="{FF2B5EF4-FFF2-40B4-BE49-F238E27FC236}">
                  <a16:creationId xmlns:a16="http://schemas.microsoft.com/office/drawing/2014/main" id="{632C3FEE-9E02-FEFD-2D41-A9BCB908383C}"/>
                </a:ext>
              </a:extLst>
            </p:cNvPr>
            <p:cNvSpPr/>
            <p:nvPr/>
          </p:nvSpPr>
          <p:spPr>
            <a:xfrm>
              <a:off x="0" y="0"/>
              <a:ext cx="812800" cy="807396"/>
            </a:xfrm>
            <a:custGeom>
              <a:avLst/>
              <a:gdLst/>
              <a:ahLst/>
              <a:cxnLst/>
              <a:rect l="l" t="t" r="r" b="b"/>
              <a:pathLst>
                <a:path w="812800" h="807396">
                  <a:moveTo>
                    <a:pt x="406400" y="0"/>
                  </a:moveTo>
                  <a:cubicBezTo>
                    <a:pt x="181951" y="0"/>
                    <a:pt x="0" y="180742"/>
                    <a:pt x="0" y="403698"/>
                  </a:cubicBezTo>
                  <a:cubicBezTo>
                    <a:pt x="0" y="626654"/>
                    <a:pt x="181951" y="807396"/>
                    <a:pt x="406400" y="807396"/>
                  </a:cubicBezTo>
                  <a:cubicBezTo>
                    <a:pt x="630849" y="807396"/>
                    <a:pt x="812800" y="626654"/>
                    <a:pt x="812800" y="403698"/>
                  </a:cubicBezTo>
                  <a:cubicBezTo>
                    <a:pt x="812800" y="180742"/>
                    <a:pt x="630849" y="0"/>
                    <a:pt x="406400" y="0"/>
                  </a:cubicBezTo>
                  <a:close/>
                </a:path>
              </a:pathLst>
            </a:custGeom>
            <a:solidFill>
              <a:srgbClr val="564293"/>
            </a:solidFill>
          </p:spPr>
          <p:txBody>
            <a:bodyPr/>
            <a:lstStyle/>
            <a:p>
              <a:endParaRPr lang="en-US"/>
            </a:p>
          </p:txBody>
        </p:sp>
        <p:sp>
          <p:nvSpPr>
            <p:cNvPr id="9" name="TextBox 4">
              <a:extLst>
                <a:ext uri="{FF2B5EF4-FFF2-40B4-BE49-F238E27FC236}">
                  <a16:creationId xmlns:a16="http://schemas.microsoft.com/office/drawing/2014/main" id="{A4745355-E561-B266-7FBA-2BA476AAD188}"/>
                </a:ext>
              </a:extLst>
            </p:cNvPr>
            <p:cNvSpPr txBox="1"/>
            <p:nvPr/>
          </p:nvSpPr>
          <p:spPr>
            <a:xfrm>
              <a:off x="76200" y="-507"/>
              <a:ext cx="660400" cy="732209"/>
            </a:xfrm>
            <a:prstGeom prst="rect">
              <a:avLst/>
            </a:prstGeom>
          </p:spPr>
          <p:txBody>
            <a:bodyPr lIns="50800" tIns="50800" rIns="50800" bIns="50800" rtlCol="0" anchor="ctr"/>
            <a:lstStyle/>
            <a:p>
              <a:pPr algn="ctr">
                <a:lnSpc>
                  <a:spcPts val="2659"/>
                </a:lnSpc>
              </a:pPr>
              <a:endParaRPr/>
            </a:p>
          </p:txBody>
        </p:sp>
      </p:grpSp>
      <p:grpSp>
        <p:nvGrpSpPr>
          <p:cNvPr id="10" name="Group 5">
            <a:extLst>
              <a:ext uri="{FF2B5EF4-FFF2-40B4-BE49-F238E27FC236}">
                <a16:creationId xmlns:a16="http://schemas.microsoft.com/office/drawing/2014/main" id="{4B2BEC19-6282-4073-C5AE-F025E4E062AA}"/>
              </a:ext>
            </a:extLst>
          </p:cNvPr>
          <p:cNvGrpSpPr/>
          <p:nvPr userDrawn="1"/>
        </p:nvGrpSpPr>
        <p:grpSpPr>
          <a:xfrm>
            <a:off x="-1028754" y="8563532"/>
            <a:ext cx="3470007" cy="3446936"/>
            <a:chOff x="0" y="0"/>
            <a:chExt cx="812800" cy="807396"/>
          </a:xfrm>
        </p:grpSpPr>
        <p:sp>
          <p:nvSpPr>
            <p:cNvPr id="11" name="Freeform 6">
              <a:extLst>
                <a:ext uri="{FF2B5EF4-FFF2-40B4-BE49-F238E27FC236}">
                  <a16:creationId xmlns:a16="http://schemas.microsoft.com/office/drawing/2014/main" id="{BF11AB01-E587-544E-5465-EB64D8F66EDA}"/>
                </a:ext>
              </a:extLst>
            </p:cNvPr>
            <p:cNvSpPr/>
            <p:nvPr/>
          </p:nvSpPr>
          <p:spPr>
            <a:xfrm>
              <a:off x="0" y="0"/>
              <a:ext cx="812800" cy="807396"/>
            </a:xfrm>
            <a:custGeom>
              <a:avLst/>
              <a:gdLst/>
              <a:ahLst/>
              <a:cxnLst/>
              <a:rect l="l" t="t" r="r" b="b"/>
              <a:pathLst>
                <a:path w="812800" h="807396">
                  <a:moveTo>
                    <a:pt x="406400" y="0"/>
                  </a:moveTo>
                  <a:cubicBezTo>
                    <a:pt x="181951" y="0"/>
                    <a:pt x="0" y="180742"/>
                    <a:pt x="0" y="403698"/>
                  </a:cubicBezTo>
                  <a:cubicBezTo>
                    <a:pt x="0" y="626654"/>
                    <a:pt x="181951" y="807396"/>
                    <a:pt x="406400" y="807396"/>
                  </a:cubicBezTo>
                  <a:cubicBezTo>
                    <a:pt x="630849" y="807396"/>
                    <a:pt x="812800" y="626654"/>
                    <a:pt x="812800" y="403698"/>
                  </a:cubicBezTo>
                  <a:cubicBezTo>
                    <a:pt x="812800" y="180742"/>
                    <a:pt x="630849" y="0"/>
                    <a:pt x="406400" y="0"/>
                  </a:cubicBezTo>
                  <a:close/>
                </a:path>
              </a:pathLst>
            </a:custGeom>
            <a:solidFill>
              <a:srgbClr val="287281"/>
            </a:solidFill>
          </p:spPr>
          <p:txBody>
            <a:bodyPr/>
            <a:lstStyle/>
            <a:p>
              <a:endParaRPr lang="en-US"/>
            </a:p>
          </p:txBody>
        </p:sp>
        <p:sp>
          <p:nvSpPr>
            <p:cNvPr id="12" name="TextBox 7">
              <a:extLst>
                <a:ext uri="{FF2B5EF4-FFF2-40B4-BE49-F238E27FC236}">
                  <a16:creationId xmlns:a16="http://schemas.microsoft.com/office/drawing/2014/main" id="{4D3F6910-B5C3-FC7D-98F1-4E2DC722CEE0}"/>
                </a:ext>
              </a:extLst>
            </p:cNvPr>
            <p:cNvSpPr txBox="1"/>
            <p:nvPr/>
          </p:nvSpPr>
          <p:spPr>
            <a:xfrm>
              <a:off x="76200" y="-507"/>
              <a:ext cx="660400" cy="732209"/>
            </a:xfrm>
            <a:prstGeom prst="rect">
              <a:avLst/>
            </a:prstGeom>
          </p:spPr>
          <p:txBody>
            <a:bodyPr lIns="50800" tIns="50800" rIns="50800" bIns="50800" rtlCol="0" anchor="ctr"/>
            <a:lstStyle/>
            <a:p>
              <a:pPr algn="ctr">
                <a:lnSpc>
                  <a:spcPts val="2659"/>
                </a:lnSpc>
              </a:pPr>
              <a:endParaRPr/>
            </a:p>
          </p:txBody>
        </p:sp>
      </p:grpSp>
      <p:grpSp>
        <p:nvGrpSpPr>
          <p:cNvPr id="13" name="Group 8">
            <a:extLst>
              <a:ext uri="{FF2B5EF4-FFF2-40B4-BE49-F238E27FC236}">
                <a16:creationId xmlns:a16="http://schemas.microsoft.com/office/drawing/2014/main" id="{D40A3CB0-33F9-AC28-211F-39713B360F3B}"/>
              </a:ext>
            </a:extLst>
          </p:cNvPr>
          <p:cNvGrpSpPr/>
          <p:nvPr userDrawn="1"/>
        </p:nvGrpSpPr>
        <p:grpSpPr>
          <a:xfrm>
            <a:off x="706249" y="637925"/>
            <a:ext cx="1089050" cy="1081809"/>
            <a:chOff x="0" y="0"/>
            <a:chExt cx="812800" cy="807396"/>
          </a:xfrm>
        </p:grpSpPr>
        <p:sp>
          <p:nvSpPr>
            <p:cNvPr id="14" name="Freeform 9">
              <a:extLst>
                <a:ext uri="{FF2B5EF4-FFF2-40B4-BE49-F238E27FC236}">
                  <a16:creationId xmlns:a16="http://schemas.microsoft.com/office/drawing/2014/main" id="{ADD9EE04-A6DD-6C68-DFC6-39F777199281}"/>
                </a:ext>
              </a:extLst>
            </p:cNvPr>
            <p:cNvSpPr/>
            <p:nvPr/>
          </p:nvSpPr>
          <p:spPr>
            <a:xfrm>
              <a:off x="0" y="0"/>
              <a:ext cx="812800" cy="807396"/>
            </a:xfrm>
            <a:custGeom>
              <a:avLst/>
              <a:gdLst/>
              <a:ahLst/>
              <a:cxnLst/>
              <a:rect l="l" t="t" r="r" b="b"/>
              <a:pathLst>
                <a:path w="812800" h="807396">
                  <a:moveTo>
                    <a:pt x="406400" y="0"/>
                  </a:moveTo>
                  <a:cubicBezTo>
                    <a:pt x="181951" y="0"/>
                    <a:pt x="0" y="180742"/>
                    <a:pt x="0" y="403698"/>
                  </a:cubicBezTo>
                  <a:cubicBezTo>
                    <a:pt x="0" y="626654"/>
                    <a:pt x="181951" y="807396"/>
                    <a:pt x="406400" y="807396"/>
                  </a:cubicBezTo>
                  <a:cubicBezTo>
                    <a:pt x="630849" y="807396"/>
                    <a:pt x="812800" y="626654"/>
                    <a:pt x="812800" y="403698"/>
                  </a:cubicBezTo>
                  <a:cubicBezTo>
                    <a:pt x="812800" y="180742"/>
                    <a:pt x="630849" y="0"/>
                    <a:pt x="406400" y="0"/>
                  </a:cubicBezTo>
                  <a:close/>
                </a:path>
              </a:pathLst>
            </a:custGeom>
            <a:solidFill>
              <a:srgbClr val="287281"/>
            </a:solidFill>
          </p:spPr>
          <p:txBody>
            <a:bodyPr/>
            <a:lstStyle/>
            <a:p>
              <a:endParaRPr lang="en-US"/>
            </a:p>
          </p:txBody>
        </p:sp>
        <p:sp>
          <p:nvSpPr>
            <p:cNvPr id="15" name="TextBox 10">
              <a:extLst>
                <a:ext uri="{FF2B5EF4-FFF2-40B4-BE49-F238E27FC236}">
                  <a16:creationId xmlns:a16="http://schemas.microsoft.com/office/drawing/2014/main" id="{E895BAAC-958F-3D49-F41D-3C22DD854C11}"/>
                </a:ext>
              </a:extLst>
            </p:cNvPr>
            <p:cNvSpPr txBox="1"/>
            <p:nvPr/>
          </p:nvSpPr>
          <p:spPr>
            <a:xfrm>
              <a:off x="76200" y="-507"/>
              <a:ext cx="660400" cy="732209"/>
            </a:xfrm>
            <a:prstGeom prst="rect">
              <a:avLst/>
            </a:prstGeom>
          </p:spPr>
          <p:txBody>
            <a:bodyPr lIns="50800" tIns="50800" rIns="50800" bIns="50800" rtlCol="0" anchor="ctr"/>
            <a:lstStyle/>
            <a:p>
              <a:pPr algn="ctr">
                <a:lnSpc>
                  <a:spcPts val="2659"/>
                </a:lnSpc>
              </a:pPr>
              <a:endParaRPr/>
            </a:p>
          </p:txBody>
        </p:sp>
      </p:grpSp>
      <p:grpSp>
        <p:nvGrpSpPr>
          <p:cNvPr id="16" name="Group 11">
            <a:extLst>
              <a:ext uri="{FF2B5EF4-FFF2-40B4-BE49-F238E27FC236}">
                <a16:creationId xmlns:a16="http://schemas.microsoft.com/office/drawing/2014/main" id="{6CA6F21B-A3D9-220C-EE52-5816D5894E13}"/>
              </a:ext>
            </a:extLst>
          </p:cNvPr>
          <p:cNvGrpSpPr/>
          <p:nvPr userDrawn="1"/>
        </p:nvGrpSpPr>
        <p:grpSpPr>
          <a:xfrm>
            <a:off x="16714775" y="637925"/>
            <a:ext cx="1089050" cy="1081809"/>
            <a:chOff x="0" y="0"/>
            <a:chExt cx="812800" cy="807396"/>
          </a:xfrm>
        </p:grpSpPr>
        <p:sp>
          <p:nvSpPr>
            <p:cNvPr id="17" name="Freeform 12">
              <a:extLst>
                <a:ext uri="{FF2B5EF4-FFF2-40B4-BE49-F238E27FC236}">
                  <a16:creationId xmlns:a16="http://schemas.microsoft.com/office/drawing/2014/main" id="{974D12D7-DF57-DDD0-7697-7CE373FBBDD8}"/>
                </a:ext>
              </a:extLst>
            </p:cNvPr>
            <p:cNvSpPr/>
            <p:nvPr/>
          </p:nvSpPr>
          <p:spPr>
            <a:xfrm>
              <a:off x="0" y="0"/>
              <a:ext cx="812800" cy="807396"/>
            </a:xfrm>
            <a:custGeom>
              <a:avLst/>
              <a:gdLst/>
              <a:ahLst/>
              <a:cxnLst/>
              <a:rect l="l" t="t" r="r" b="b"/>
              <a:pathLst>
                <a:path w="812800" h="807396">
                  <a:moveTo>
                    <a:pt x="406400" y="0"/>
                  </a:moveTo>
                  <a:cubicBezTo>
                    <a:pt x="181951" y="0"/>
                    <a:pt x="0" y="180742"/>
                    <a:pt x="0" y="403698"/>
                  </a:cubicBezTo>
                  <a:cubicBezTo>
                    <a:pt x="0" y="626654"/>
                    <a:pt x="181951" y="807396"/>
                    <a:pt x="406400" y="807396"/>
                  </a:cubicBezTo>
                  <a:cubicBezTo>
                    <a:pt x="630849" y="807396"/>
                    <a:pt x="812800" y="626654"/>
                    <a:pt x="812800" y="403698"/>
                  </a:cubicBezTo>
                  <a:cubicBezTo>
                    <a:pt x="812800" y="180742"/>
                    <a:pt x="630849" y="0"/>
                    <a:pt x="406400" y="0"/>
                  </a:cubicBezTo>
                  <a:close/>
                </a:path>
              </a:pathLst>
            </a:custGeom>
            <a:solidFill>
              <a:srgbClr val="287281"/>
            </a:solidFill>
          </p:spPr>
          <p:txBody>
            <a:bodyPr/>
            <a:lstStyle/>
            <a:p>
              <a:endParaRPr lang="en-US"/>
            </a:p>
          </p:txBody>
        </p:sp>
        <p:sp>
          <p:nvSpPr>
            <p:cNvPr id="18" name="TextBox 13">
              <a:extLst>
                <a:ext uri="{FF2B5EF4-FFF2-40B4-BE49-F238E27FC236}">
                  <a16:creationId xmlns:a16="http://schemas.microsoft.com/office/drawing/2014/main" id="{AEFC175D-56D7-1FFE-4849-540348D594D4}"/>
                </a:ext>
              </a:extLst>
            </p:cNvPr>
            <p:cNvSpPr txBox="1"/>
            <p:nvPr/>
          </p:nvSpPr>
          <p:spPr>
            <a:xfrm>
              <a:off x="76200" y="-507"/>
              <a:ext cx="660400" cy="732209"/>
            </a:xfrm>
            <a:prstGeom prst="rect">
              <a:avLst/>
            </a:prstGeom>
          </p:spPr>
          <p:txBody>
            <a:bodyPr lIns="50800" tIns="50800" rIns="50800" bIns="50800" rtlCol="0" anchor="ctr"/>
            <a:lstStyle/>
            <a:p>
              <a:pPr algn="ctr">
                <a:lnSpc>
                  <a:spcPts val="2659"/>
                </a:lnSpc>
              </a:pPr>
              <a:endParaRPr/>
            </a:p>
          </p:txBody>
        </p:sp>
      </p:grpSp>
      <p:grpSp>
        <p:nvGrpSpPr>
          <p:cNvPr id="19" name="Group 14">
            <a:extLst>
              <a:ext uri="{FF2B5EF4-FFF2-40B4-BE49-F238E27FC236}">
                <a16:creationId xmlns:a16="http://schemas.microsoft.com/office/drawing/2014/main" id="{4186C836-D431-587F-131A-C5BDEBDF6871}"/>
              </a:ext>
            </a:extLst>
          </p:cNvPr>
          <p:cNvGrpSpPr/>
          <p:nvPr userDrawn="1"/>
        </p:nvGrpSpPr>
        <p:grpSpPr>
          <a:xfrm>
            <a:off x="17029811" y="6852531"/>
            <a:ext cx="2326407" cy="2310939"/>
            <a:chOff x="0" y="0"/>
            <a:chExt cx="812800" cy="807396"/>
          </a:xfrm>
        </p:grpSpPr>
        <p:sp>
          <p:nvSpPr>
            <p:cNvPr id="20" name="Freeform 15">
              <a:extLst>
                <a:ext uri="{FF2B5EF4-FFF2-40B4-BE49-F238E27FC236}">
                  <a16:creationId xmlns:a16="http://schemas.microsoft.com/office/drawing/2014/main" id="{8BB5F0FD-3034-E474-540F-DBCD76334716}"/>
                </a:ext>
              </a:extLst>
            </p:cNvPr>
            <p:cNvSpPr/>
            <p:nvPr/>
          </p:nvSpPr>
          <p:spPr>
            <a:xfrm>
              <a:off x="0" y="0"/>
              <a:ext cx="812800" cy="807396"/>
            </a:xfrm>
            <a:custGeom>
              <a:avLst/>
              <a:gdLst/>
              <a:ahLst/>
              <a:cxnLst/>
              <a:rect l="l" t="t" r="r" b="b"/>
              <a:pathLst>
                <a:path w="812800" h="807396">
                  <a:moveTo>
                    <a:pt x="406400" y="0"/>
                  </a:moveTo>
                  <a:cubicBezTo>
                    <a:pt x="181951" y="0"/>
                    <a:pt x="0" y="180742"/>
                    <a:pt x="0" y="403698"/>
                  </a:cubicBezTo>
                  <a:cubicBezTo>
                    <a:pt x="0" y="626654"/>
                    <a:pt x="181951" y="807396"/>
                    <a:pt x="406400" y="807396"/>
                  </a:cubicBezTo>
                  <a:cubicBezTo>
                    <a:pt x="630849" y="807396"/>
                    <a:pt x="812800" y="626654"/>
                    <a:pt x="812800" y="403698"/>
                  </a:cubicBezTo>
                  <a:cubicBezTo>
                    <a:pt x="812800" y="180742"/>
                    <a:pt x="630849" y="0"/>
                    <a:pt x="406400" y="0"/>
                  </a:cubicBezTo>
                  <a:close/>
                </a:path>
              </a:pathLst>
            </a:custGeom>
            <a:solidFill>
              <a:srgbClr val="564293"/>
            </a:solidFill>
          </p:spPr>
          <p:txBody>
            <a:bodyPr/>
            <a:lstStyle/>
            <a:p>
              <a:endParaRPr lang="en-US"/>
            </a:p>
          </p:txBody>
        </p:sp>
        <p:sp>
          <p:nvSpPr>
            <p:cNvPr id="21" name="TextBox 16">
              <a:extLst>
                <a:ext uri="{FF2B5EF4-FFF2-40B4-BE49-F238E27FC236}">
                  <a16:creationId xmlns:a16="http://schemas.microsoft.com/office/drawing/2014/main" id="{E48C94CE-1D79-A524-3385-552320FF8F44}"/>
                </a:ext>
              </a:extLst>
            </p:cNvPr>
            <p:cNvSpPr txBox="1"/>
            <p:nvPr/>
          </p:nvSpPr>
          <p:spPr>
            <a:xfrm>
              <a:off x="76200" y="-507"/>
              <a:ext cx="660400" cy="732209"/>
            </a:xfrm>
            <a:prstGeom prst="rect">
              <a:avLst/>
            </a:prstGeom>
          </p:spPr>
          <p:txBody>
            <a:bodyPr lIns="50800" tIns="50800" rIns="50800" bIns="50800" rtlCol="0" anchor="ctr"/>
            <a:lstStyle/>
            <a:p>
              <a:pPr algn="ctr">
                <a:lnSpc>
                  <a:spcPts val="2659"/>
                </a:lnSpc>
              </a:pPr>
              <a:endParaRPr/>
            </a:p>
          </p:txBody>
        </p:sp>
      </p:grpSp>
      <p:grpSp>
        <p:nvGrpSpPr>
          <p:cNvPr id="22" name="Group 17">
            <a:extLst>
              <a:ext uri="{FF2B5EF4-FFF2-40B4-BE49-F238E27FC236}">
                <a16:creationId xmlns:a16="http://schemas.microsoft.com/office/drawing/2014/main" id="{EDA0BC12-59FE-AEA4-713D-2B02ECC4CA2E}"/>
              </a:ext>
            </a:extLst>
          </p:cNvPr>
          <p:cNvGrpSpPr/>
          <p:nvPr userDrawn="1"/>
        </p:nvGrpSpPr>
        <p:grpSpPr>
          <a:xfrm>
            <a:off x="16068821" y="8132239"/>
            <a:ext cx="3470007" cy="3446936"/>
            <a:chOff x="0" y="0"/>
            <a:chExt cx="812800" cy="807396"/>
          </a:xfrm>
        </p:grpSpPr>
        <p:sp>
          <p:nvSpPr>
            <p:cNvPr id="23" name="Freeform 18">
              <a:extLst>
                <a:ext uri="{FF2B5EF4-FFF2-40B4-BE49-F238E27FC236}">
                  <a16:creationId xmlns:a16="http://schemas.microsoft.com/office/drawing/2014/main" id="{606BDA9A-B538-DFFF-B718-E716259B4E51}"/>
                </a:ext>
              </a:extLst>
            </p:cNvPr>
            <p:cNvSpPr/>
            <p:nvPr/>
          </p:nvSpPr>
          <p:spPr>
            <a:xfrm>
              <a:off x="0" y="0"/>
              <a:ext cx="812800" cy="807396"/>
            </a:xfrm>
            <a:custGeom>
              <a:avLst/>
              <a:gdLst/>
              <a:ahLst/>
              <a:cxnLst/>
              <a:rect l="l" t="t" r="r" b="b"/>
              <a:pathLst>
                <a:path w="812800" h="807396">
                  <a:moveTo>
                    <a:pt x="406400" y="0"/>
                  </a:moveTo>
                  <a:cubicBezTo>
                    <a:pt x="181951" y="0"/>
                    <a:pt x="0" y="180742"/>
                    <a:pt x="0" y="403698"/>
                  </a:cubicBezTo>
                  <a:cubicBezTo>
                    <a:pt x="0" y="626654"/>
                    <a:pt x="181951" y="807396"/>
                    <a:pt x="406400" y="807396"/>
                  </a:cubicBezTo>
                  <a:cubicBezTo>
                    <a:pt x="630849" y="807396"/>
                    <a:pt x="812800" y="626654"/>
                    <a:pt x="812800" y="403698"/>
                  </a:cubicBezTo>
                  <a:cubicBezTo>
                    <a:pt x="812800" y="180742"/>
                    <a:pt x="630849" y="0"/>
                    <a:pt x="406400" y="0"/>
                  </a:cubicBezTo>
                  <a:close/>
                </a:path>
              </a:pathLst>
            </a:custGeom>
            <a:solidFill>
              <a:srgbClr val="287281"/>
            </a:solidFill>
          </p:spPr>
          <p:txBody>
            <a:bodyPr/>
            <a:lstStyle/>
            <a:p>
              <a:endParaRPr lang="en-US"/>
            </a:p>
          </p:txBody>
        </p:sp>
        <p:sp>
          <p:nvSpPr>
            <p:cNvPr id="24" name="TextBox 19">
              <a:extLst>
                <a:ext uri="{FF2B5EF4-FFF2-40B4-BE49-F238E27FC236}">
                  <a16:creationId xmlns:a16="http://schemas.microsoft.com/office/drawing/2014/main" id="{A4D6D954-D858-F69E-1989-E2BD53D226A0}"/>
                </a:ext>
              </a:extLst>
            </p:cNvPr>
            <p:cNvSpPr txBox="1"/>
            <p:nvPr/>
          </p:nvSpPr>
          <p:spPr>
            <a:xfrm>
              <a:off x="76200" y="-507"/>
              <a:ext cx="660400" cy="732209"/>
            </a:xfrm>
            <a:prstGeom prst="rect">
              <a:avLst/>
            </a:prstGeom>
          </p:spPr>
          <p:txBody>
            <a:bodyPr lIns="50800" tIns="50800" rIns="50800" bIns="50800" rtlCol="0" anchor="ctr"/>
            <a:lstStyle/>
            <a:p>
              <a:pPr algn="ctr">
                <a:lnSpc>
                  <a:spcPts val="2659"/>
                </a:lnSpc>
              </a:pPr>
              <a:endParaRPr/>
            </a:p>
          </p:txBody>
        </p:sp>
      </p:grpSp>
      <p:sp>
        <p:nvSpPr>
          <p:cNvPr id="32" name="Text Placeholder 4">
            <a:extLst>
              <a:ext uri="{FF2B5EF4-FFF2-40B4-BE49-F238E27FC236}">
                <a16:creationId xmlns:a16="http://schemas.microsoft.com/office/drawing/2014/main" id="{6B8818D4-803E-A2E1-166A-3763585716CC}"/>
              </a:ext>
            </a:extLst>
          </p:cNvPr>
          <p:cNvSpPr>
            <a:spLocks noGrp="1"/>
          </p:cNvSpPr>
          <p:nvPr>
            <p:ph type="body" sz="quarter" idx="10"/>
          </p:nvPr>
        </p:nvSpPr>
        <p:spPr>
          <a:xfrm>
            <a:off x="4426465" y="691946"/>
            <a:ext cx="9435069" cy="914400"/>
          </a:xfrm>
        </p:spPr>
        <p:txBody>
          <a:bodyPr>
            <a:noAutofit/>
          </a:bodyPr>
          <a:lstStyle>
            <a:lvl1pPr marL="0" indent="0" algn="ctr">
              <a:buNone/>
              <a:defRPr sz="8000" b="1">
                <a:solidFill>
                  <a:srgbClr val="163056"/>
                </a:solidFill>
                <a:latin typeface="Poppins Ultra-Bold" panose="020B0604020202020204" charset="0"/>
                <a:cs typeface="Poppins Ultra-Bold" panose="020B0604020202020204" charset="0"/>
              </a:defRPr>
            </a:lvl1pPr>
          </a:lstStyle>
          <a:p>
            <a:pPr lvl="0"/>
            <a:r>
              <a:rPr lang="en-US"/>
              <a:t>Click to edit</a:t>
            </a:r>
          </a:p>
        </p:txBody>
      </p:sp>
      <p:sp>
        <p:nvSpPr>
          <p:cNvPr id="3" name="Content Placeholder 2">
            <a:extLst>
              <a:ext uri="{FF2B5EF4-FFF2-40B4-BE49-F238E27FC236}">
                <a16:creationId xmlns:a16="http://schemas.microsoft.com/office/drawing/2014/main" id="{7E5BED17-4AD0-C07C-A23E-A227F0887037}"/>
              </a:ext>
            </a:extLst>
          </p:cNvPr>
          <p:cNvSpPr>
            <a:spLocks noGrp="1"/>
          </p:cNvSpPr>
          <p:nvPr>
            <p:ph sz="quarter" idx="11"/>
          </p:nvPr>
        </p:nvSpPr>
        <p:spPr>
          <a:xfrm>
            <a:off x="3810000" y="2324100"/>
            <a:ext cx="10820400" cy="4953000"/>
          </a:xfrm>
        </p:spPr>
        <p:txBody>
          <a:bodyPr>
            <a:normAutofit/>
          </a:bodyPr>
          <a:lstStyle>
            <a:lvl1pPr>
              <a:defRPr sz="4400">
                <a:solidFill>
                  <a:srgbClr val="163056"/>
                </a:solidFill>
                <a:latin typeface="Canva Sans Bold" panose="020B0604020202020204" charset="0"/>
              </a:defRPr>
            </a:lvl1pPr>
            <a:lvl2pPr>
              <a:defRPr sz="4000">
                <a:solidFill>
                  <a:srgbClr val="163056"/>
                </a:solidFill>
                <a:latin typeface="Canva Sans Bold" panose="020B0604020202020204" charset="0"/>
              </a:defRPr>
            </a:lvl2pPr>
            <a:lvl3pPr>
              <a:defRPr sz="3600">
                <a:solidFill>
                  <a:srgbClr val="163056"/>
                </a:solidFill>
                <a:latin typeface="Canva Sans Bold" panose="020B0604020202020204" charset="0"/>
              </a:defRPr>
            </a:lvl3pPr>
            <a:lvl4pPr>
              <a:defRPr sz="3200">
                <a:solidFill>
                  <a:srgbClr val="163056"/>
                </a:solidFill>
                <a:latin typeface="Canva Sans Bold" panose="020B0604020202020204" charset="0"/>
              </a:defRPr>
            </a:lvl4pPr>
            <a:lvl5pPr>
              <a:defRPr sz="3200">
                <a:solidFill>
                  <a:srgbClr val="163056"/>
                </a:solidFill>
                <a:latin typeface="Canva Sans Bold" panose="020B060402020202020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77127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id="{35FFC3E3-4E59-2B2F-248E-3748D926B675}"/>
              </a:ext>
            </a:extLst>
          </p:cNvPr>
          <p:cNvGrpSpPr/>
          <p:nvPr userDrawn="1"/>
        </p:nvGrpSpPr>
        <p:grpSpPr>
          <a:xfrm>
            <a:off x="-1297707" y="6852531"/>
            <a:ext cx="2326407" cy="2310939"/>
            <a:chOff x="0" y="0"/>
            <a:chExt cx="812800" cy="807396"/>
          </a:xfrm>
        </p:grpSpPr>
        <p:sp>
          <p:nvSpPr>
            <p:cNvPr id="8" name="Freeform 3">
              <a:extLst>
                <a:ext uri="{FF2B5EF4-FFF2-40B4-BE49-F238E27FC236}">
                  <a16:creationId xmlns:a16="http://schemas.microsoft.com/office/drawing/2014/main" id="{632C3FEE-9E02-FEFD-2D41-A9BCB908383C}"/>
                </a:ext>
              </a:extLst>
            </p:cNvPr>
            <p:cNvSpPr/>
            <p:nvPr/>
          </p:nvSpPr>
          <p:spPr>
            <a:xfrm>
              <a:off x="0" y="0"/>
              <a:ext cx="812800" cy="807396"/>
            </a:xfrm>
            <a:custGeom>
              <a:avLst/>
              <a:gdLst/>
              <a:ahLst/>
              <a:cxnLst/>
              <a:rect l="l" t="t" r="r" b="b"/>
              <a:pathLst>
                <a:path w="812800" h="807396">
                  <a:moveTo>
                    <a:pt x="406400" y="0"/>
                  </a:moveTo>
                  <a:cubicBezTo>
                    <a:pt x="181951" y="0"/>
                    <a:pt x="0" y="180742"/>
                    <a:pt x="0" y="403698"/>
                  </a:cubicBezTo>
                  <a:cubicBezTo>
                    <a:pt x="0" y="626654"/>
                    <a:pt x="181951" y="807396"/>
                    <a:pt x="406400" y="807396"/>
                  </a:cubicBezTo>
                  <a:cubicBezTo>
                    <a:pt x="630849" y="807396"/>
                    <a:pt x="812800" y="626654"/>
                    <a:pt x="812800" y="403698"/>
                  </a:cubicBezTo>
                  <a:cubicBezTo>
                    <a:pt x="812800" y="180742"/>
                    <a:pt x="630849" y="0"/>
                    <a:pt x="406400" y="0"/>
                  </a:cubicBezTo>
                  <a:close/>
                </a:path>
              </a:pathLst>
            </a:custGeom>
            <a:solidFill>
              <a:srgbClr val="564293"/>
            </a:solidFill>
          </p:spPr>
          <p:txBody>
            <a:bodyPr/>
            <a:lstStyle/>
            <a:p>
              <a:endParaRPr lang="en-US"/>
            </a:p>
          </p:txBody>
        </p:sp>
        <p:sp>
          <p:nvSpPr>
            <p:cNvPr id="9" name="TextBox 4">
              <a:extLst>
                <a:ext uri="{FF2B5EF4-FFF2-40B4-BE49-F238E27FC236}">
                  <a16:creationId xmlns:a16="http://schemas.microsoft.com/office/drawing/2014/main" id="{A4745355-E561-B266-7FBA-2BA476AAD188}"/>
                </a:ext>
              </a:extLst>
            </p:cNvPr>
            <p:cNvSpPr txBox="1"/>
            <p:nvPr/>
          </p:nvSpPr>
          <p:spPr>
            <a:xfrm>
              <a:off x="76200" y="-507"/>
              <a:ext cx="660400" cy="732209"/>
            </a:xfrm>
            <a:prstGeom prst="rect">
              <a:avLst/>
            </a:prstGeom>
          </p:spPr>
          <p:txBody>
            <a:bodyPr lIns="50800" tIns="50800" rIns="50800" bIns="50800" rtlCol="0" anchor="ctr"/>
            <a:lstStyle/>
            <a:p>
              <a:pPr algn="ctr">
                <a:lnSpc>
                  <a:spcPts val="2659"/>
                </a:lnSpc>
              </a:pPr>
              <a:endParaRPr/>
            </a:p>
          </p:txBody>
        </p:sp>
      </p:grpSp>
      <p:grpSp>
        <p:nvGrpSpPr>
          <p:cNvPr id="10" name="Group 5">
            <a:extLst>
              <a:ext uri="{FF2B5EF4-FFF2-40B4-BE49-F238E27FC236}">
                <a16:creationId xmlns:a16="http://schemas.microsoft.com/office/drawing/2014/main" id="{4B2BEC19-6282-4073-C5AE-F025E4E062AA}"/>
              </a:ext>
            </a:extLst>
          </p:cNvPr>
          <p:cNvGrpSpPr/>
          <p:nvPr userDrawn="1"/>
        </p:nvGrpSpPr>
        <p:grpSpPr>
          <a:xfrm>
            <a:off x="-1028754" y="8563532"/>
            <a:ext cx="3470007" cy="3446936"/>
            <a:chOff x="0" y="0"/>
            <a:chExt cx="812800" cy="807396"/>
          </a:xfrm>
        </p:grpSpPr>
        <p:sp>
          <p:nvSpPr>
            <p:cNvPr id="11" name="Freeform 6">
              <a:extLst>
                <a:ext uri="{FF2B5EF4-FFF2-40B4-BE49-F238E27FC236}">
                  <a16:creationId xmlns:a16="http://schemas.microsoft.com/office/drawing/2014/main" id="{BF11AB01-E587-544E-5465-EB64D8F66EDA}"/>
                </a:ext>
              </a:extLst>
            </p:cNvPr>
            <p:cNvSpPr/>
            <p:nvPr/>
          </p:nvSpPr>
          <p:spPr>
            <a:xfrm>
              <a:off x="0" y="0"/>
              <a:ext cx="812800" cy="807396"/>
            </a:xfrm>
            <a:custGeom>
              <a:avLst/>
              <a:gdLst/>
              <a:ahLst/>
              <a:cxnLst/>
              <a:rect l="l" t="t" r="r" b="b"/>
              <a:pathLst>
                <a:path w="812800" h="807396">
                  <a:moveTo>
                    <a:pt x="406400" y="0"/>
                  </a:moveTo>
                  <a:cubicBezTo>
                    <a:pt x="181951" y="0"/>
                    <a:pt x="0" y="180742"/>
                    <a:pt x="0" y="403698"/>
                  </a:cubicBezTo>
                  <a:cubicBezTo>
                    <a:pt x="0" y="626654"/>
                    <a:pt x="181951" y="807396"/>
                    <a:pt x="406400" y="807396"/>
                  </a:cubicBezTo>
                  <a:cubicBezTo>
                    <a:pt x="630849" y="807396"/>
                    <a:pt x="812800" y="626654"/>
                    <a:pt x="812800" y="403698"/>
                  </a:cubicBezTo>
                  <a:cubicBezTo>
                    <a:pt x="812800" y="180742"/>
                    <a:pt x="630849" y="0"/>
                    <a:pt x="406400" y="0"/>
                  </a:cubicBezTo>
                  <a:close/>
                </a:path>
              </a:pathLst>
            </a:custGeom>
            <a:solidFill>
              <a:srgbClr val="287281"/>
            </a:solidFill>
          </p:spPr>
          <p:txBody>
            <a:bodyPr/>
            <a:lstStyle/>
            <a:p>
              <a:endParaRPr lang="en-US"/>
            </a:p>
          </p:txBody>
        </p:sp>
        <p:sp>
          <p:nvSpPr>
            <p:cNvPr id="12" name="TextBox 7">
              <a:extLst>
                <a:ext uri="{FF2B5EF4-FFF2-40B4-BE49-F238E27FC236}">
                  <a16:creationId xmlns:a16="http://schemas.microsoft.com/office/drawing/2014/main" id="{4D3F6910-B5C3-FC7D-98F1-4E2DC722CEE0}"/>
                </a:ext>
              </a:extLst>
            </p:cNvPr>
            <p:cNvSpPr txBox="1"/>
            <p:nvPr/>
          </p:nvSpPr>
          <p:spPr>
            <a:xfrm>
              <a:off x="76200" y="-507"/>
              <a:ext cx="660400" cy="732209"/>
            </a:xfrm>
            <a:prstGeom prst="rect">
              <a:avLst/>
            </a:prstGeom>
          </p:spPr>
          <p:txBody>
            <a:bodyPr lIns="50800" tIns="50800" rIns="50800" bIns="50800" rtlCol="0" anchor="ctr"/>
            <a:lstStyle/>
            <a:p>
              <a:pPr algn="ctr">
                <a:lnSpc>
                  <a:spcPts val="2659"/>
                </a:lnSpc>
              </a:pPr>
              <a:endParaRPr/>
            </a:p>
          </p:txBody>
        </p:sp>
      </p:grpSp>
      <p:grpSp>
        <p:nvGrpSpPr>
          <p:cNvPr id="19" name="Group 14">
            <a:extLst>
              <a:ext uri="{FF2B5EF4-FFF2-40B4-BE49-F238E27FC236}">
                <a16:creationId xmlns:a16="http://schemas.microsoft.com/office/drawing/2014/main" id="{4186C836-D431-587F-131A-C5BDEBDF6871}"/>
              </a:ext>
            </a:extLst>
          </p:cNvPr>
          <p:cNvGrpSpPr/>
          <p:nvPr userDrawn="1"/>
        </p:nvGrpSpPr>
        <p:grpSpPr>
          <a:xfrm>
            <a:off x="17029811" y="6852531"/>
            <a:ext cx="2326407" cy="2310939"/>
            <a:chOff x="0" y="0"/>
            <a:chExt cx="812800" cy="807396"/>
          </a:xfrm>
        </p:grpSpPr>
        <p:sp>
          <p:nvSpPr>
            <p:cNvPr id="20" name="Freeform 15">
              <a:extLst>
                <a:ext uri="{FF2B5EF4-FFF2-40B4-BE49-F238E27FC236}">
                  <a16:creationId xmlns:a16="http://schemas.microsoft.com/office/drawing/2014/main" id="{8BB5F0FD-3034-E474-540F-DBCD76334716}"/>
                </a:ext>
              </a:extLst>
            </p:cNvPr>
            <p:cNvSpPr/>
            <p:nvPr/>
          </p:nvSpPr>
          <p:spPr>
            <a:xfrm>
              <a:off x="0" y="0"/>
              <a:ext cx="812800" cy="807396"/>
            </a:xfrm>
            <a:custGeom>
              <a:avLst/>
              <a:gdLst/>
              <a:ahLst/>
              <a:cxnLst/>
              <a:rect l="l" t="t" r="r" b="b"/>
              <a:pathLst>
                <a:path w="812800" h="807396">
                  <a:moveTo>
                    <a:pt x="406400" y="0"/>
                  </a:moveTo>
                  <a:cubicBezTo>
                    <a:pt x="181951" y="0"/>
                    <a:pt x="0" y="180742"/>
                    <a:pt x="0" y="403698"/>
                  </a:cubicBezTo>
                  <a:cubicBezTo>
                    <a:pt x="0" y="626654"/>
                    <a:pt x="181951" y="807396"/>
                    <a:pt x="406400" y="807396"/>
                  </a:cubicBezTo>
                  <a:cubicBezTo>
                    <a:pt x="630849" y="807396"/>
                    <a:pt x="812800" y="626654"/>
                    <a:pt x="812800" y="403698"/>
                  </a:cubicBezTo>
                  <a:cubicBezTo>
                    <a:pt x="812800" y="180742"/>
                    <a:pt x="630849" y="0"/>
                    <a:pt x="406400" y="0"/>
                  </a:cubicBezTo>
                  <a:close/>
                </a:path>
              </a:pathLst>
            </a:custGeom>
            <a:solidFill>
              <a:srgbClr val="564293"/>
            </a:solidFill>
          </p:spPr>
          <p:txBody>
            <a:bodyPr/>
            <a:lstStyle/>
            <a:p>
              <a:endParaRPr lang="en-US"/>
            </a:p>
          </p:txBody>
        </p:sp>
        <p:sp>
          <p:nvSpPr>
            <p:cNvPr id="21" name="TextBox 16">
              <a:extLst>
                <a:ext uri="{FF2B5EF4-FFF2-40B4-BE49-F238E27FC236}">
                  <a16:creationId xmlns:a16="http://schemas.microsoft.com/office/drawing/2014/main" id="{E48C94CE-1D79-A524-3385-552320FF8F44}"/>
                </a:ext>
              </a:extLst>
            </p:cNvPr>
            <p:cNvSpPr txBox="1"/>
            <p:nvPr/>
          </p:nvSpPr>
          <p:spPr>
            <a:xfrm>
              <a:off x="76200" y="-507"/>
              <a:ext cx="660400" cy="732209"/>
            </a:xfrm>
            <a:prstGeom prst="rect">
              <a:avLst/>
            </a:prstGeom>
          </p:spPr>
          <p:txBody>
            <a:bodyPr lIns="50800" tIns="50800" rIns="50800" bIns="50800" rtlCol="0" anchor="ctr"/>
            <a:lstStyle/>
            <a:p>
              <a:pPr algn="ctr">
                <a:lnSpc>
                  <a:spcPts val="2659"/>
                </a:lnSpc>
              </a:pPr>
              <a:endParaRPr/>
            </a:p>
          </p:txBody>
        </p:sp>
      </p:grpSp>
      <p:grpSp>
        <p:nvGrpSpPr>
          <p:cNvPr id="22" name="Group 17">
            <a:extLst>
              <a:ext uri="{FF2B5EF4-FFF2-40B4-BE49-F238E27FC236}">
                <a16:creationId xmlns:a16="http://schemas.microsoft.com/office/drawing/2014/main" id="{EDA0BC12-59FE-AEA4-713D-2B02ECC4CA2E}"/>
              </a:ext>
            </a:extLst>
          </p:cNvPr>
          <p:cNvGrpSpPr/>
          <p:nvPr userDrawn="1"/>
        </p:nvGrpSpPr>
        <p:grpSpPr>
          <a:xfrm>
            <a:off x="16068821" y="8132239"/>
            <a:ext cx="3470007" cy="3446936"/>
            <a:chOff x="0" y="0"/>
            <a:chExt cx="812800" cy="807396"/>
          </a:xfrm>
        </p:grpSpPr>
        <p:sp>
          <p:nvSpPr>
            <p:cNvPr id="23" name="Freeform 18">
              <a:extLst>
                <a:ext uri="{FF2B5EF4-FFF2-40B4-BE49-F238E27FC236}">
                  <a16:creationId xmlns:a16="http://schemas.microsoft.com/office/drawing/2014/main" id="{606BDA9A-B538-DFFF-B718-E716259B4E51}"/>
                </a:ext>
              </a:extLst>
            </p:cNvPr>
            <p:cNvSpPr/>
            <p:nvPr/>
          </p:nvSpPr>
          <p:spPr>
            <a:xfrm>
              <a:off x="0" y="0"/>
              <a:ext cx="812800" cy="807396"/>
            </a:xfrm>
            <a:custGeom>
              <a:avLst/>
              <a:gdLst/>
              <a:ahLst/>
              <a:cxnLst/>
              <a:rect l="l" t="t" r="r" b="b"/>
              <a:pathLst>
                <a:path w="812800" h="807396">
                  <a:moveTo>
                    <a:pt x="406400" y="0"/>
                  </a:moveTo>
                  <a:cubicBezTo>
                    <a:pt x="181951" y="0"/>
                    <a:pt x="0" y="180742"/>
                    <a:pt x="0" y="403698"/>
                  </a:cubicBezTo>
                  <a:cubicBezTo>
                    <a:pt x="0" y="626654"/>
                    <a:pt x="181951" y="807396"/>
                    <a:pt x="406400" y="807396"/>
                  </a:cubicBezTo>
                  <a:cubicBezTo>
                    <a:pt x="630849" y="807396"/>
                    <a:pt x="812800" y="626654"/>
                    <a:pt x="812800" y="403698"/>
                  </a:cubicBezTo>
                  <a:cubicBezTo>
                    <a:pt x="812800" y="180742"/>
                    <a:pt x="630849" y="0"/>
                    <a:pt x="406400" y="0"/>
                  </a:cubicBezTo>
                  <a:close/>
                </a:path>
              </a:pathLst>
            </a:custGeom>
            <a:solidFill>
              <a:srgbClr val="287281"/>
            </a:solidFill>
          </p:spPr>
          <p:txBody>
            <a:bodyPr/>
            <a:lstStyle/>
            <a:p>
              <a:endParaRPr lang="en-US"/>
            </a:p>
          </p:txBody>
        </p:sp>
        <p:sp>
          <p:nvSpPr>
            <p:cNvPr id="24" name="TextBox 19">
              <a:extLst>
                <a:ext uri="{FF2B5EF4-FFF2-40B4-BE49-F238E27FC236}">
                  <a16:creationId xmlns:a16="http://schemas.microsoft.com/office/drawing/2014/main" id="{A4D6D954-D858-F69E-1989-E2BD53D226A0}"/>
                </a:ext>
              </a:extLst>
            </p:cNvPr>
            <p:cNvSpPr txBox="1"/>
            <p:nvPr/>
          </p:nvSpPr>
          <p:spPr>
            <a:xfrm>
              <a:off x="76200" y="-507"/>
              <a:ext cx="660400" cy="732209"/>
            </a:xfrm>
            <a:prstGeom prst="rect">
              <a:avLst/>
            </a:prstGeom>
          </p:spPr>
          <p:txBody>
            <a:bodyPr lIns="50800" tIns="50800" rIns="50800" bIns="50800" rtlCol="0" anchor="ctr"/>
            <a:lstStyle/>
            <a:p>
              <a:pPr algn="ctr">
                <a:lnSpc>
                  <a:spcPts val="2659"/>
                </a:lnSpc>
              </a:pPr>
              <a:endParaRPr/>
            </a:p>
          </p:txBody>
        </p:sp>
      </p:grpSp>
      <p:sp>
        <p:nvSpPr>
          <p:cNvPr id="32" name="Text Placeholder 4">
            <a:extLst>
              <a:ext uri="{FF2B5EF4-FFF2-40B4-BE49-F238E27FC236}">
                <a16:creationId xmlns:a16="http://schemas.microsoft.com/office/drawing/2014/main" id="{6B8818D4-803E-A2E1-166A-3763585716CC}"/>
              </a:ext>
            </a:extLst>
          </p:cNvPr>
          <p:cNvSpPr>
            <a:spLocks noGrp="1"/>
          </p:cNvSpPr>
          <p:nvPr>
            <p:ph type="body" sz="quarter" idx="10"/>
          </p:nvPr>
        </p:nvSpPr>
        <p:spPr>
          <a:xfrm>
            <a:off x="4426465" y="691946"/>
            <a:ext cx="9435069" cy="914400"/>
          </a:xfrm>
        </p:spPr>
        <p:txBody>
          <a:bodyPr>
            <a:noAutofit/>
          </a:bodyPr>
          <a:lstStyle>
            <a:lvl1pPr marL="0" indent="0" algn="ctr">
              <a:buNone/>
              <a:defRPr sz="8000" b="1">
                <a:solidFill>
                  <a:srgbClr val="163056"/>
                </a:solidFill>
                <a:latin typeface="Poppins Ultra-Bold" panose="020B0604020202020204" charset="0"/>
                <a:cs typeface="Poppins Ultra-Bold" panose="020B0604020202020204" charset="0"/>
              </a:defRPr>
            </a:lvl1pPr>
          </a:lstStyle>
          <a:p>
            <a:pPr lvl="0"/>
            <a:r>
              <a:rPr lang="en-US"/>
              <a:t>Click to edit</a:t>
            </a:r>
          </a:p>
        </p:txBody>
      </p:sp>
      <p:sp>
        <p:nvSpPr>
          <p:cNvPr id="3" name="Content Placeholder 2">
            <a:extLst>
              <a:ext uri="{FF2B5EF4-FFF2-40B4-BE49-F238E27FC236}">
                <a16:creationId xmlns:a16="http://schemas.microsoft.com/office/drawing/2014/main" id="{7E5BED17-4AD0-C07C-A23E-A227F0887037}"/>
              </a:ext>
            </a:extLst>
          </p:cNvPr>
          <p:cNvSpPr>
            <a:spLocks noGrp="1"/>
          </p:cNvSpPr>
          <p:nvPr>
            <p:ph sz="quarter" idx="11"/>
          </p:nvPr>
        </p:nvSpPr>
        <p:spPr>
          <a:xfrm>
            <a:off x="3810000" y="2324100"/>
            <a:ext cx="10820400" cy="4953000"/>
          </a:xfrm>
        </p:spPr>
        <p:txBody>
          <a:bodyPr>
            <a:normAutofit/>
          </a:bodyPr>
          <a:lstStyle>
            <a:lvl1pPr>
              <a:defRPr sz="4400">
                <a:solidFill>
                  <a:srgbClr val="163056"/>
                </a:solidFill>
                <a:latin typeface="Canva Sans Bold" panose="020B0604020202020204" charset="0"/>
              </a:defRPr>
            </a:lvl1pPr>
            <a:lvl2pPr>
              <a:defRPr sz="4000">
                <a:solidFill>
                  <a:srgbClr val="163056"/>
                </a:solidFill>
                <a:latin typeface="Canva Sans Bold" panose="020B0604020202020204" charset="0"/>
              </a:defRPr>
            </a:lvl2pPr>
            <a:lvl3pPr>
              <a:defRPr sz="3600">
                <a:solidFill>
                  <a:srgbClr val="163056"/>
                </a:solidFill>
                <a:latin typeface="Canva Sans Bold" panose="020B0604020202020204" charset="0"/>
              </a:defRPr>
            </a:lvl3pPr>
            <a:lvl4pPr>
              <a:defRPr sz="3200">
                <a:solidFill>
                  <a:srgbClr val="163056"/>
                </a:solidFill>
                <a:latin typeface="Canva Sans Bold" panose="020B0604020202020204" charset="0"/>
              </a:defRPr>
            </a:lvl4pPr>
            <a:lvl5pPr>
              <a:defRPr sz="3200">
                <a:solidFill>
                  <a:srgbClr val="163056"/>
                </a:solidFill>
                <a:latin typeface="Canva Sans Bold" panose="020B060402020202020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4912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51" r:id="rId1"/>
    <p:sldLayoutId id="2147483663" r:id="rId2"/>
    <p:sldLayoutId id="2147483652" r:id="rId3"/>
    <p:sldLayoutId id="2147483649" r:id="rId4"/>
    <p:sldLayoutId id="2147483650" r:id="rId5"/>
    <p:sldLayoutId id="2147483653" r:id="rId6"/>
    <p:sldLayoutId id="2147483654" r:id="rId7"/>
    <p:sldLayoutId id="2147483660" r:id="rId8"/>
    <p:sldLayoutId id="2147483661" r:id="rId9"/>
    <p:sldLayoutId id="2147483662" r:id="rId10"/>
    <p:sldLayoutId id="2147483655" r:id="rId11"/>
    <p:sldLayoutId id="2147483656" r:id="rId12"/>
    <p:sldLayoutId id="2147483657" r:id="rId13"/>
    <p:sldLayoutId id="2147483658" r:id="rId14"/>
    <p:sldLayoutId id="2147483659" r:id="rId1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hyperlink" Target="http://www.safeschools.pa.gov/" TargetMode="External"/><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hyperlink" Target="http://www.safeschools.pa.gov/" TargetMode="External"/><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hyperlink" Target="http://www.safeschools.pa.gov/" TargetMode="External"/><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hyperlink" Target="http://www.safeschools.pa.gov/" TargetMode="External"/><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hyperlink" Target="http://www.safeschools.pa.gov/" TargetMode="External"/><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hyperlink" Target="http://www.safeschools.pa.gov/" TargetMode="External"/><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www.safeschools.pa.gov/" TargetMode="External"/><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hyperlink" Target="http://www.safeschools.pa.gov/" TargetMode="External"/><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hyperlink" Target="http://www.safeschools.pa.gov/" TargetMode="External"/><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hyperlink" Target="http://www.safeschools.pa.gov/" TargetMode="External"/><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24.svg"/></Relationships>
</file>

<file path=ppt/slides/_rels/slide28.xml.rels><?xml version="1.0" encoding="UTF-8" standalone="yes"?>
<Relationships xmlns="http://schemas.openxmlformats.org/package/2006/relationships"><Relationship Id="rId3" Type="http://schemas.openxmlformats.org/officeDocument/2006/relationships/hyperlink" Target="http://www.safeschools.pa.gov/" TargetMode="External"/><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hyperlink" Target="http://www.safeschools.pa.gov/" TargetMode="External"/><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hyperlink" Target="https://youtu.be/qHf6904Ud7E"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29.svg"/></Relationships>
</file>

<file path=ppt/slides/_rels/slide41.xml.rels><?xml version="1.0" encoding="UTF-8" standalone="yes"?>
<Relationships xmlns="http://schemas.openxmlformats.org/package/2006/relationships"><Relationship Id="rId3" Type="http://schemas.openxmlformats.org/officeDocument/2006/relationships/hyperlink" Target="https://eliminatestigma.org/compassion-resilience-toolkit/schools/what-is-compassion-resilience/" TargetMode="External"/><Relationship Id="rId2" Type="http://schemas.openxmlformats.org/officeDocument/2006/relationships/notesSlide" Target="../notesSlides/notesSlide41.xml"/><Relationship Id="rId1" Type="http://schemas.openxmlformats.org/officeDocument/2006/relationships/slideLayout" Target="../slideLayouts/slideLayout3.xml"/><Relationship Id="rId5" Type="http://schemas.openxmlformats.org/officeDocument/2006/relationships/image" Target="../media/image31.svg"/><Relationship Id="rId4" Type="http://schemas.openxmlformats.org/officeDocument/2006/relationships/image" Target="../media/image30.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34.svg"/></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6.xml"/><Relationship Id="rId1" Type="http://schemas.openxmlformats.org/officeDocument/2006/relationships/slideLayout" Target="../slideLayouts/slideLayout10.xml"/><Relationship Id="rId4" Type="http://schemas.openxmlformats.org/officeDocument/2006/relationships/image" Target="../media/image36.sv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7.sv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9.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20FBD4-A2AE-35B3-FE17-6845511AF384}"/>
              </a:ext>
            </a:extLst>
          </p:cNvPr>
          <p:cNvSpPr>
            <a:spLocks noGrp="1"/>
          </p:cNvSpPr>
          <p:nvPr>
            <p:ph type="title" idx="4294967295"/>
          </p:nvPr>
        </p:nvSpPr>
        <p:spPr>
          <a:xfrm>
            <a:off x="8229600" y="3390900"/>
            <a:ext cx="9435069"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9000" b="1" i="0" u="none" strike="noStrike" kern="1200" cap="none" spc="0" normalizeH="0" baseline="0" noProof="0">
                <a:ln>
                  <a:noFill/>
                </a:ln>
                <a:solidFill>
                  <a:srgbClr val="163056"/>
                </a:solidFill>
                <a:effectLst/>
                <a:uLnTx/>
                <a:uFillTx/>
                <a:latin typeface="Poppins Ultra-Bold" panose="020B0604020202020204" charset="0"/>
                <a:ea typeface="+mn-ea"/>
                <a:cs typeface="Poppins Ultra-Bold" panose="020B0604020202020204" charset="0"/>
              </a:rPr>
              <a:t>SAP Team Maintenance</a:t>
            </a:r>
          </a:p>
        </p:txBody>
      </p:sp>
      <p:sp>
        <p:nvSpPr>
          <p:cNvPr id="3" name="Text Placeholder 2">
            <a:extLst>
              <a:ext uri="{FF2B5EF4-FFF2-40B4-BE49-F238E27FC236}">
                <a16:creationId xmlns:a16="http://schemas.microsoft.com/office/drawing/2014/main" id="{3328AB7E-9E86-BEE6-56ED-2285A7779A30}"/>
              </a:ext>
            </a:extLst>
          </p:cNvPr>
          <p:cNvSpPr>
            <a:spLocks noGrp="1"/>
          </p:cNvSpPr>
          <p:nvPr>
            <p:ph type="body" sz="quarter" idx="11"/>
          </p:nvPr>
        </p:nvSpPr>
        <p:spPr>
          <a:xfrm>
            <a:off x="5486400" y="7810500"/>
            <a:ext cx="8490750" cy="914400"/>
          </a:xfrm>
        </p:spPr>
        <p:txBody>
          <a:bodyPr>
            <a:normAutofit/>
          </a:bodyPr>
          <a:lstStyle/>
          <a:p>
            <a:r>
              <a:rPr lang="en-US" sz="3600">
                <a:solidFill>
                  <a:srgbClr val="163056"/>
                </a:solidFill>
                <a:latin typeface="Poppins Ultra-Bold" panose="020B0604020202020204" charset="0"/>
                <a:cs typeface="Poppins Ultra-Bold" panose="020B0604020202020204" charset="0"/>
              </a:rPr>
              <a:t>Developed by:</a:t>
            </a:r>
          </a:p>
        </p:txBody>
      </p:sp>
    </p:spTree>
    <p:extLst>
      <p:ext uri="{BB962C8B-B14F-4D97-AF65-F5344CB8AC3E}">
        <p14:creationId xmlns:p14="http://schemas.microsoft.com/office/powerpoint/2010/main" val="1014919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85FB0B-148C-DBD9-3C52-ECCE635B21F0}"/>
              </a:ext>
            </a:extLst>
          </p:cNvPr>
          <p:cNvSpPr>
            <a:spLocks noGrp="1"/>
          </p:cNvSpPr>
          <p:nvPr>
            <p:ph type="title" idx="4294967295"/>
          </p:nvPr>
        </p:nvSpPr>
        <p:spPr>
          <a:xfrm>
            <a:off x="3355975" y="342900"/>
            <a:ext cx="1172845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200" b="1" i="0" u="none" strike="noStrike" kern="1200" cap="none" spc="0" normalizeH="0" baseline="0" noProof="0">
                <a:ln>
                  <a:noFill/>
                </a:ln>
                <a:solidFill>
                  <a:srgbClr val="163056"/>
                </a:solidFill>
                <a:effectLst/>
                <a:uLnTx/>
                <a:uFillTx/>
                <a:latin typeface="Poppins Ultra-Bold" panose="020B0604020202020204" charset="0"/>
                <a:ea typeface="+mn-ea"/>
                <a:cs typeface="Poppins Ultra-Bold" panose="020B0604020202020204" charset="0"/>
              </a:rPr>
              <a:t>Phase 1 – Referral</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200" b="1" i="0" u="none" strike="noStrike" kern="1200" cap="none" spc="0" normalizeH="0" baseline="0" noProof="0">
                <a:ln>
                  <a:noFill/>
                </a:ln>
                <a:solidFill>
                  <a:srgbClr val="163056"/>
                </a:solidFill>
                <a:effectLst/>
                <a:uLnTx/>
                <a:uFillTx/>
                <a:latin typeface="Poppins Ultra-Bold" panose="020B0604020202020204" charset="0"/>
                <a:ea typeface="+mn-ea"/>
                <a:cs typeface="Poppins Ultra-Bold" panose="020B0604020202020204" charset="0"/>
              </a:rPr>
              <a:t>PDE4092 Data Review</a:t>
            </a:r>
          </a:p>
        </p:txBody>
      </p:sp>
      <p:sp>
        <p:nvSpPr>
          <p:cNvPr id="3" name="Content Placeholder 2">
            <a:extLst>
              <a:ext uri="{FF2B5EF4-FFF2-40B4-BE49-F238E27FC236}">
                <a16:creationId xmlns:a16="http://schemas.microsoft.com/office/drawing/2014/main" id="{A09DE965-7A60-4460-0B01-BBFD8E120D6B}"/>
              </a:ext>
            </a:extLst>
          </p:cNvPr>
          <p:cNvSpPr>
            <a:spLocks noGrp="1"/>
          </p:cNvSpPr>
          <p:nvPr>
            <p:ph sz="quarter" idx="11"/>
          </p:nvPr>
        </p:nvSpPr>
        <p:spPr>
          <a:xfrm>
            <a:off x="5753099" y="3695700"/>
            <a:ext cx="6781801" cy="4953000"/>
          </a:xfrm>
        </p:spPr>
        <p:txBody>
          <a:bodyPr>
            <a:normAutofit/>
          </a:bodyPr>
          <a:lstStyle/>
          <a:p>
            <a:r>
              <a:rPr lang="en-US" sz="4800"/>
              <a:t>Referrals by Gender</a:t>
            </a:r>
          </a:p>
          <a:p>
            <a:r>
              <a:rPr lang="en-US" sz="4800"/>
              <a:t>Referrals by Grade</a:t>
            </a:r>
          </a:p>
          <a:p>
            <a:r>
              <a:rPr lang="en-US" sz="4800"/>
              <a:t>Referral Source</a:t>
            </a:r>
          </a:p>
          <a:p>
            <a:r>
              <a:rPr lang="en-US" sz="4800"/>
              <a:t>Referral Reason</a:t>
            </a:r>
          </a:p>
        </p:txBody>
      </p:sp>
    </p:spTree>
    <p:extLst>
      <p:ext uri="{BB962C8B-B14F-4D97-AF65-F5344CB8AC3E}">
        <p14:creationId xmlns:p14="http://schemas.microsoft.com/office/powerpoint/2010/main" val="3262630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0FA0CE-9504-8562-1718-1F7E4B040D8B}"/>
              </a:ext>
            </a:extLst>
          </p:cNvPr>
          <p:cNvSpPr>
            <a:spLocks noGrp="1"/>
          </p:cNvSpPr>
          <p:nvPr>
            <p:ph type="title" idx="4294967295"/>
          </p:nvPr>
        </p:nvSpPr>
        <p:spPr>
          <a:xfrm>
            <a:off x="3241675" y="647700"/>
            <a:ext cx="1195705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200" b="1" i="0" u="none" strike="noStrike" kern="1200" cap="none" spc="0" normalizeH="0" baseline="0" noProof="0">
                <a:ln>
                  <a:noFill/>
                </a:ln>
                <a:solidFill>
                  <a:srgbClr val="163056"/>
                </a:solidFill>
                <a:effectLst/>
                <a:uLnTx/>
                <a:uFillTx/>
                <a:latin typeface="Poppins Ultra-Bold" panose="020B0604020202020204" charset="0"/>
                <a:ea typeface="+mn-ea"/>
                <a:cs typeface="Poppins Ultra-Bold" panose="020B0604020202020204" charset="0"/>
              </a:rPr>
              <a:t>Referrals by Gender</a:t>
            </a:r>
          </a:p>
        </p:txBody>
      </p:sp>
      <p:sp>
        <p:nvSpPr>
          <p:cNvPr id="3" name="Content Placeholder 2">
            <a:extLst>
              <a:ext uri="{FF2B5EF4-FFF2-40B4-BE49-F238E27FC236}">
                <a16:creationId xmlns:a16="http://schemas.microsoft.com/office/drawing/2014/main" id="{4BF2CCAE-642D-B6C3-6D04-A375843C0C86}"/>
              </a:ext>
            </a:extLst>
          </p:cNvPr>
          <p:cNvSpPr>
            <a:spLocks noGrp="1"/>
          </p:cNvSpPr>
          <p:nvPr>
            <p:ph sz="quarter" idx="11"/>
          </p:nvPr>
        </p:nvSpPr>
        <p:spPr/>
        <p:txBody>
          <a:bodyPr/>
          <a:lstStyle/>
          <a:p>
            <a:endParaRPr lang="en-US"/>
          </a:p>
        </p:txBody>
      </p:sp>
      <p:sp>
        <p:nvSpPr>
          <p:cNvPr id="4" name="TextBox 3">
            <a:extLst>
              <a:ext uri="{FF2B5EF4-FFF2-40B4-BE49-F238E27FC236}">
                <a16:creationId xmlns:a16="http://schemas.microsoft.com/office/drawing/2014/main" id="{53DEA857-D81D-F469-25BE-902ADFB90367}"/>
              </a:ext>
            </a:extLst>
          </p:cNvPr>
          <p:cNvSpPr txBox="1"/>
          <p:nvPr/>
        </p:nvSpPr>
        <p:spPr>
          <a:xfrm>
            <a:off x="9829800" y="9639300"/>
            <a:ext cx="6112764" cy="369332"/>
          </a:xfrm>
          <a:prstGeom prst="rect">
            <a:avLst/>
          </a:prstGeom>
          <a:noFill/>
        </p:spPr>
        <p:txBody>
          <a:bodyPr wrap="none" rtlCol="0">
            <a:spAutoFit/>
          </a:bodyPr>
          <a:lstStyle/>
          <a:p>
            <a:r>
              <a:rPr lang="en-US"/>
              <a:t>PA Safe Schools Online, </a:t>
            </a:r>
            <a:r>
              <a:rPr lang="en-US">
                <a:hlinkClick r:id="rId3"/>
              </a:rPr>
              <a:t>www.safeschools.pa.gov</a:t>
            </a:r>
            <a:r>
              <a:rPr lang="en-US"/>
              <a:t>, PDE4092 data</a:t>
            </a:r>
          </a:p>
        </p:txBody>
      </p:sp>
    </p:spTree>
    <p:extLst>
      <p:ext uri="{BB962C8B-B14F-4D97-AF65-F5344CB8AC3E}">
        <p14:creationId xmlns:p14="http://schemas.microsoft.com/office/powerpoint/2010/main" val="1014791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975ED7-3CE1-82D0-D144-095262EAA04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AA4573C-CF1E-7F1E-F63A-DCD05217785C}"/>
              </a:ext>
            </a:extLst>
          </p:cNvPr>
          <p:cNvSpPr>
            <a:spLocks noGrp="1"/>
          </p:cNvSpPr>
          <p:nvPr>
            <p:ph type="title" idx="4294967295"/>
          </p:nvPr>
        </p:nvSpPr>
        <p:spPr>
          <a:xfrm>
            <a:off x="3165475" y="663575"/>
            <a:ext cx="1195705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200" b="1" i="0" u="none" strike="noStrike" kern="1200" cap="none" spc="0" normalizeH="0" baseline="0" noProof="0">
                <a:ln>
                  <a:noFill/>
                </a:ln>
                <a:solidFill>
                  <a:srgbClr val="163056"/>
                </a:solidFill>
                <a:effectLst/>
                <a:uLnTx/>
                <a:uFillTx/>
                <a:latin typeface="Poppins Ultra-Bold" panose="020B0604020202020204" charset="0"/>
                <a:ea typeface="+mn-ea"/>
                <a:cs typeface="Poppins Ultra-Bold" panose="020B0604020202020204" charset="0"/>
              </a:rPr>
              <a:t>Referrals by Grade</a:t>
            </a:r>
          </a:p>
        </p:txBody>
      </p:sp>
      <p:sp>
        <p:nvSpPr>
          <p:cNvPr id="3" name="Content Placeholder 2">
            <a:extLst>
              <a:ext uri="{FF2B5EF4-FFF2-40B4-BE49-F238E27FC236}">
                <a16:creationId xmlns:a16="http://schemas.microsoft.com/office/drawing/2014/main" id="{1BC21EE9-5599-E849-7CA7-D2DDE70D4221}"/>
              </a:ext>
            </a:extLst>
          </p:cNvPr>
          <p:cNvSpPr>
            <a:spLocks noGrp="1"/>
          </p:cNvSpPr>
          <p:nvPr>
            <p:ph sz="quarter" idx="11"/>
          </p:nvPr>
        </p:nvSpPr>
        <p:spPr/>
        <p:txBody>
          <a:bodyPr/>
          <a:lstStyle/>
          <a:p>
            <a:endParaRPr lang="en-US"/>
          </a:p>
        </p:txBody>
      </p:sp>
      <p:sp>
        <p:nvSpPr>
          <p:cNvPr id="4" name="TextBox 3">
            <a:extLst>
              <a:ext uri="{FF2B5EF4-FFF2-40B4-BE49-F238E27FC236}">
                <a16:creationId xmlns:a16="http://schemas.microsoft.com/office/drawing/2014/main" id="{60043231-A56C-9B1A-1862-A7C591B03DD8}"/>
              </a:ext>
            </a:extLst>
          </p:cNvPr>
          <p:cNvSpPr txBox="1"/>
          <p:nvPr/>
        </p:nvSpPr>
        <p:spPr>
          <a:xfrm>
            <a:off x="9829800" y="9639300"/>
            <a:ext cx="6112764" cy="369332"/>
          </a:xfrm>
          <a:prstGeom prst="rect">
            <a:avLst/>
          </a:prstGeom>
          <a:noFill/>
        </p:spPr>
        <p:txBody>
          <a:bodyPr wrap="none" rtlCol="0">
            <a:spAutoFit/>
          </a:bodyPr>
          <a:lstStyle/>
          <a:p>
            <a:r>
              <a:rPr lang="en-US"/>
              <a:t>PA Safe Schools Online, </a:t>
            </a:r>
            <a:r>
              <a:rPr lang="en-US">
                <a:hlinkClick r:id="rId3"/>
              </a:rPr>
              <a:t>www.safeschools.pa.gov</a:t>
            </a:r>
            <a:r>
              <a:rPr lang="en-US"/>
              <a:t>, PDE4092 data</a:t>
            </a:r>
          </a:p>
        </p:txBody>
      </p:sp>
    </p:spTree>
    <p:extLst>
      <p:ext uri="{BB962C8B-B14F-4D97-AF65-F5344CB8AC3E}">
        <p14:creationId xmlns:p14="http://schemas.microsoft.com/office/powerpoint/2010/main" val="3007441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1F7FB-E141-E188-39FC-0C649964375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3E586FB-FFBF-760B-73A4-CFF263E464B0}"/>
              </a:ext>
            </a:extLst>
          </p:cNvPr>
          <p:cNvSpPr>
            <a:spLocks noGrp="1"/>
          </p:cNvSpPr>
          <p:nvPr>
            <p:ph type="title" idx="4294967295"/>
          </p:nvPr>
        </p:nvSpPr>
        <p:spPr>
          <a:xfrm>
            <a:off x="3165475" y="663575"/>
            <a:ext cx="1195705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200" b="1" i="0" u="none" strike="noStrike" kern="1200" cap="none" spc="0" normalizeH="0" baseline="0" noProof="0">
                <a:ln>
                  <a:noFill/>
                </a:ln>
                <a:solidFill>
                  <a:srgbClr val="163056"/>
                </a:solidFill>
                <a:effectLst/>
                <a:uLnTx/>
                <a:uFillTx/>
                <a:latin typeface="Poppins Ultra-Bold" panose="020B0604020202020204" charset="0"/>
                <a:ea typeface="+mn-ea"/>
                <a:cs typeface="Poppins Ultra-Bold" panose="020B0604020202020204" charset="0"/>
              </a:rPr>
              <a:t>Referral Source</a:t>
            </a:r>
          </a:p>
        </p:txBody>
      </p:sp>
      <p:sp>
        <p:nvSpPr>
          <p:cNvPr id="3" name="Content Placeholder 2">
            <a:extLst>
              <a:ext uri="{FF2B5EF4-FFF2-40B4-BE49-F238E27FC236}">
                <a16:creationId xmlns:a16="http://schemas.microsoft.com/office/drawing/2014/main" id="{6B2DFA0A-71F1-718D-7052-25CEC9DB0CB1}"/>
              </a:ext>
            </a:extLst>
          </p:cNvPr>
          <p:cNvSpPr>
            <a:spLocks noGrp="1"/>
          </p:cNvSpPr>
          <p:nvPr>
            <p:ph sz="quarter" idx="11"/>
          </p:nvPr>
        </p:nvSpPr>
        <p:spPr/>
        <p:txBody>
          <a:bodyPr/>
          <a:lstStyle/>
          <a:p>
            <a:endParaRPr lang="en-US"/>
          </a:p>
        </p:txBody>
      </p:sp>
      <p:sp>
        <p:nvSpPr>
          <p:cNvPr id="4" name="TextBox 3">
            <a:extLst>
              <a:ext uri="{FF2B5EF4-FFF2-40B4-BE49-F238E27FC236}">
                <a16:creationId xmlns:a16="http://schemas.microsoft.com/office/drawing/2014/main" id="{04378D7A-25DD-DD81-23B3-AFFBB40B9EC9}"/>
              </a:ext>
            </a:extLst>
          </p:cNvPr>
          <p:cNvSpPr txBox="1"/>
          <p:nvPr/>
        </p:nvSpPr>
        <p:spPr>
          <a:xfrm>
            <a:off x="9829800" y="9639300"/>
            <a:ext cx="6112764" cy="369332"/>
          </a:xfrm>
          <a:prstGeom prst="rect">
            <a:avLst/>
          </a:prstGeom>
          <a:noFill/>
        </p:spPr>
        <p:txBody>
          <a:bodyPr wrap="none" rtlCol="0">
            <a:spAutoFit/>
          </a:bodyPr>
          <a:lstStyle/>
          <a:p>
            <a:r>
              <a:rPr lang="en-US"/>
              <a:t>PA Safe Schools Online, </a:t>
            </a:r>
            <a:r>
              <a:rPr lang="en-US">
                <a:hlinkClick r:id="rId3"/>
              </a:rPr>
              <a:t>www.safeschools.pa.gov</a:t>
            </a:r>
            <a:r>
              <a:rPr lang="en-US"/>
              <a:t>, PDE4092 data</a:t>
            </a:r>
          </a:p>
        </p:txBody>
      </p:sp>
    </p:spTree>
    <p:extLst>
      <p:ext uri="{BB962C8B-B14F-4D97-AF65-F5344CB8AC3E}">
        <p14:creationId xmlns:p14="http://schemas.microsoft.com/office/powerpoint/2010/main" val="4282702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BC264C-5E27-FE9E-4B74-FB37B379DF3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7DF06DD-EECD-20B7-2850-FB2370228198}"/>
              </a:ext>
            </a:extLst>
          </p:cNvPr>
          <p:cNvSpPr>
            <a:spLocks noGrp="1"/>
          </p:cNvSpPr>
          <p:nvPr>
            <p:ph type="title" idx="4294967295"/>
          </p:nvPr>
        </p:nvSpPr>
        <p:spPr>
          <a:xfrm>
            <a:off x="3165475" y="663575"/>
            <a:ext cx="1195705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200" b="1" i="0" u="none" strike="noStrike" kern="1200" cap="none" spc="0" normalizeH="0" baseline="0" noProof="0">
                <a:ln>
                  <a:noFill/>
                </a:ln>
                <a:solidFill>
                  <a:srgbClr val="163056"/>
                </a:solidFill>
                <a:effectLst/>
                <a:uLnTx/>
                <a:uFillTx/>
                <a:latin typeface="Poppins Ultra-Bold" panose="020B0604020202020204" charset="0"/>
                <a:ea typeface="+mn-ea"/>
                <a:cs typeface="Poppins Ultra-Bold" panose="020B0604020202020204" charset="0"/>
              </a:rPr>
              <a:t>Referral Reason</a:t>
            </a:r>
          </a:p>
        </p:txBody>
      </p:sp>
      <p:sp>
        <p:nvSpPr>
          <p:cNvPr id="3" name="Content Placeholder 2">
            <a:extLst>
              <a:ext uri="{FF2B5EF4-FFF2-40B4-BE49-F238E27FC236}">
                <a16:creationId xmlns:a16="http://schemas.microsoft.com/office/drawing/2014/main" id="{6065698A-033F-6DF9-344B-6E4E13265905}"/>
              </a:ext>
            </a:extLst>
          </p:cNvPr>
          <p:cNvSpPr>
            <a:spLocks noGrp="1"/>
          </p:cNvSpPr>
          <p:nvPr>
            <p:ph sz="quarter" idx="11"/>
          </p:nvPr>
        </p:nvSpPr>
        <p:spPr/>
        <p:txBody>
          <a:bodyPr/>
          <a:lstStyle/>
          <a:p>
            <a:endParaRPr lang="en-US"/>
          </a:p>
        </p:txBody>
      </p:sp>
      <p:sp>
        <p:nvSpPr>
          <p:cNvPr id="4" name="TextBox 3">
            <a:extLst>
              <a:ext uri="{FF2B5EF4-FFF2-40B4-BE49-F238E27FC236}">
                <a16:creationId xmlns:a16="http://schemas.microsoft.com/office/drawing/2014/main" id="{CFAA4A12-7B73-203B-437B-37FC9B91908B}"/>
              </a:ext>
            </a:extLst>
          </p:cNvPr>
          <p:cNvSpPr txBox="1"/>
          <p:nvPr/>
        </p:nvSpPr>
        <p:spPr>
          <a:xfrm>
            <a:off x="9829800" y="9639300"/>
            <a:ext cx="6112764" cy="369332"/>
          </a:xfrm>
          <a:prstGeom prst="rect">
            <a:avLst/>
          </a:prstGeom>
          <a:noFill/>
        </p:spPr>
        <p:txBody>
          <a:bodyPr wrap="none" rtlCol="0">
            <a:spAutoFit/>
          </a:bodyPr>
          <a:lstStyle/>
          <a:p>
            <a:r>
              <a:rPr lang="en-US"/>
              <a:t>PA Safe Schools Online, </a:t>
            </a:r>
            <a:r>
              <a:rPr lang="en-US">
                <a:hlinkClick r:id="rId3"/>
              </a:rPr>
              <a:t>www.safeschools.pa.gov</a:t>
            </a:r>
            <a:r>
              <a:rPr lang="en-US"/>
              <a:t>, PDE4092 data</a:t>
            </a:r>
          </a:p>
        </p:txBody>
      </p:sp>
    </p:spTree>
    <p:extLst>
      <p:ext uri="{BB962C8B-B14F-4D97-AF65-F5344CB8AC3E}">
        <p14:creationId xmlns:p14="http://schemas.microsoft.com/office/powerpoint/2010/main" val="1442054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E29940-F91E-A38C-B49C-9C782C5769C2}"/>
              </a:ext>
            </a:extLst>
          </p:cNvPr>
          <p:cNvSpPr>
            <a:spLocks noGrp="1"/>
          </p:cNvSpPr>
          <p:nvPr>
            <p:ph type="title" idx="4294967295"/>
          </p:nvPr>
        </p:nvSpPr>
        <p:spPr>
          <a:xfrm>
            <a:off x="1066800" y="419100"/>
            <a:ext cx="16154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200" b="1" i="0" u="none" strike="noStrike" kern="1200" cap="none" spc="0" normalizeH="0" baseline="0" noProof="0">
                <a:ln>
                  <a:noFill/>
                </a:ln>
                <a:solidFill>
                  <a:srgbClr val="163056"/>
                </a:solidFill>
                <a:effectLst/>
                <a:uLnTx/>
                <a:uFillTx/>
                <a:latin typeface="Poppins Ultra-Bold" panose="020B0604020202020204" charset="0"/>
                <a:ea typeface="+mn-ea"/>
                <a:cs typeface="Poppins Ultra-Bold" panose="020B0604020202020204" charset="0"/>
              </a:rPr>
              <a:t>Considerations for Referral Phase</a:t>
            </a:r>
          </a:p>
        </p:txBody>
      </p:sp>
      <p:sp>
        <p:nvSpPr>
          <p:cNvPr id="3" name="Content Placeholder 2">
            <a:extLst>
              <a:ext uri="{FF2B5EF4-FFF2-40B4-BE49-F238E27FC236}">
                <a16:creationId xmlns:a16="http://schemas.microsoft.com/office/drawing/2014/main" id="{11958210-1309-6C62-8FFE-38E303E93B9A}"/>
              </a:ext>
            </a:extLst>
          </p:cNvPr>
          <p:cNvSpPr>
            <a:spLocks noGrp="1"/>
          </p:cNvSpPr>
          <p:nvPr>
            <p:ph sz="quarter" idx="11"/>
          </p:nvPr>
        </p:nvSpPr>
        <p:spPr>
          <a:xfrm>
            <a:off x="1692322" y="1943100"/>
            <a:ext cx="15544800" cy="4953000"/>
          </a:xfrm>
        </p:spPr>
        <p:txBody>
          <a:bodyPr>
            <a:noAutofit/>
          </a:bodyPr>
          <a:lstStyle/>
          <a:p>
            <a:pPr marL="690882" lvl="1" indent="-345441">
              <a:spcBef>
                <a:spcPts val="600"/>
              </a:spcBef>
              <a:buFont typeface="Arial"/>
              <a:buChar char="•"/>
            </a:pPr>
            <a:r>
              <a:rPr lang="en-US" sz="3600" b="1" spc="70">
                <a:latin typeface="+mn-lt"/>
                <a:ea typeface="Poppins"/>
                <a:cs typeface="Poppins"/>
                <a:sym typeface="Poppins"/>
              </a:rPr>
              <a:t>How do you share your referral process with teachers, other staff, families, and students?</a:t>
            </a:r>
          </a:p>
          <a:p>
            <a:pPr marL="690882" lvl="1" indent="-345441">
              <a:spcBef>
                <a:spcPts val="600"/>
              </a:spcBef>
              <a:buFont typeface="Arial"/>
              <a:buChar char="•"/>
            </a:pPr>
            <a:r>
              <a:rPr lang="en-US" sz="3600" b="1" spc="70">
                <a:latin typeface="+mn-lt"/>
                <a:ea typeface="Poppins"/>
                <a:cs typeface="Poppins"/>
                <a:sym typeface="Poppins"/>
              </a:rPr>
              <a:t>Do you have a simple and easily accessible referral form?</a:t>
            </a:r>
          </a:p>
          <a:p>
            <a:pPr marL="690882" lvl="1" indent="-345441">
              <a:spcBef>
                <a:spcPts val="600"/>
              </a:spcBef>
              <a:buFont typeface="Arial"/>
              <a:buChar char="•"/>
            </a:pPr>
            <a:r>
              <a:rPr lang="en-US" sz="3600" b="1" spc="70">
                <a:latin typeface="+mn-lt"/>
                <a:ea typeface="Poppins"/>
                <a:cs typeface="Poppins"/>
                <a:sym typeface="Poppins"/>
              </a:rPr>
              <a:t>Does your staff appropriately identify observable behavior concerns?</a:t>
            </a:r>
          </a:p>
          <a:p>
            <a:pPr marL="690882" lvl="1" indent="-345441">
              <a:spcBef>
                <a:spcPts val="600"/>
              </a:spcBef>
              <a:buFont typeface="Arial"/>
              <a:buChar char="•"/>
            </a:pPr>
            <a:r>
              <a:rPr lang="en-US" sz="3600" b="1" spc="70">
                <a:latin typeface="+mn-lt"/>
                <a:ea typeface="Poppins"/>
                <a:cs typeface="Poppins"/>
                <a:sym typeface="Poppins"/>
              </a:rPr>
              <a:t>What other teams address student concerns in your school?  </a:t>
            </a:r>
          </a:p>
          <a:p>
            <a:pPr marL="690882" lvl="1" indent="-345441">
              <a:spcBef>
                <a:spcPts val="600"/>
              </a:spcBef>
              <a:buFont typeface="Arial"/>
              <a:buChar char="•"/>
            </a:pPr>
            <a:r>
              <a:rPr lang="en-US" sz="3600" b="1" spc="70">
                <a:latin typeface="+mn-lt"/>
                <a:ea typeface="Poppins"/>
                <a:cs typeface="Poppins"/>
                <a:sym typeface="Poppins"/>
              </a:rPr>
              <a:t>How do the teams work together, differentiate referrals, and share information?</a:t>
            </a:r>
          </a:p>
          <a:p>
            <a:pPr marL="690882" lvl="1" indent="-345441">
              <a:spcBef>
                <a:spcPts val="600"/>
              </a:spcBef>
              <a:buFont typeface="Arial"/>
              <a:buChar char="•"/>
            </a:pPr>
            <a:r>
              <a:rPr lang="en-US" sz="3600" b="1" spc="70">
                <a:latin typeface="+mn-lt"/>
                <a:ea typeface="Poppins"/>
                <a:cs typeface="Poppins"/>
                <a:sym typeface="Poppins"/>
              </a:rPr>
              <a:t>Does referral data (genders, grades, sources, reasons) reflect your building and student population?</a:t>
            </a:r>
          </a:p>
          <a:p>
            <a:pPr marL="690882" lvl="1" indent="-345441">
              <a:spcBef>
                <a:spcPts val="600"/>
              </a:spcBef>
              <a:buFont typeface="Arial"/>
              <a:buChar char="•"/>
            </a:pPr>
            <a:r>
              <a:rPr lang="en-US" sz="3600" b="1" spc="70">
                <a:latin typeface="+mn-lt"/>
                <a:ea typeface="Poppins"/>
                <a:cs typeface="Poppins"/>
                <a:sym typeface="Poppins"/>
              </a:rPr>
              <a:t>Does your team work together to review ALL referrals and determine appropriate next steps?</a:t>
            </a:r>
          </a:p>
          <a:p>
            <a:pPr marL="690882" lvl="1" indent="-345441">
              <a:spcBef>
                <a:spcPts val="600"/>
              </a:spcBef>
              <a:buFont typeface="Arial"/>
              <a:buChar char="•"/>
            </a:pPr>
            <a:r>
              <a:rPr lang="en-US" sz="3600" b="1" spc="70">
                <a:latin typeface="+mn-lt"/>
                <a:ea typeface="Poppins"/>
                <a:cs typeface="Poppins"/>
                <a:sym typeface="Poppins"/>
              </a:rPr>
              <a:t>Is the SAP team case manager role rotated among team members?</a:t>
            </a:r>
          </a:p>
          <a:p>
            <a:endParaRPr lang="en-US" sz="1200" b="1"/>
          </a:p>
        </p:txBody>
      </p:sp>
    </p:spTree>
    <p:extLst>
      <p:ext uri="{BB962C8B-B14F-4D97-AF65-F5344CB8AC3E}">
        <p14:creationId xmlns:p14="http://schemas.microsoft.com/office/powerpoint/2010/main" val="4289884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675FD6-4CF4-40AE-F8A3-B35E56C4A375}"/>
            </a:ext>
          </a:extLst>
        </p:cNvPr>
        <p:cNvGrpSpPr/>
        <p:nvPr/>
      </p:nvGrpSpPr>
      <p:grpSpPr>
        <a:xfrm>
          <a:off x="0" y="0"/>
          <a:ext cx="0" cy="0"/>
          <a:chOff x="0" y="0"/>
          <a:chExt cx="0" cy="0"/>
        </a:xfrm>
      </p:grpSpPr>
      <p:sp>
        <p:nvSpPr>
          <p:cNvPr id="2" name="Freeform 4" descr="SAP Phase 2 Best Practices">
            <a:extLst>
              <a:ext uri="{FF2B5EF4-FFF2-40B4-BE49-F238E27FC236}">
                <a16:creationId xmlns:a16="http://schemas.microsoft.com/office/drawing/2014/main" id="{7F167B2D-11ED-4A20-5A5E-D35724C6E5C9}"/>
              </a:ext>
            </a:extLst>
          </p:cNvPr>
          <p:cNvSpPr/>
          <p:nvPr/>
        </p:nvSpPr>
        <p:spPr>
          <a:xfrm>
            <a:off x="2438400" y="1640265"/>
            <a:ext cx="13791344" cy="8303835"/>
          </a:xfrm>
          <a:custGeom>
            <a:avLst/>
            <a:gdLst/>
            <a:ahLst/>
            <a:cxnLst/>
            <a:rect l="l" t="t" r="r" b="b"/>
            <a:pathLst>
              <a:path w="13791344" h="8303835">
                <a:moveTo>
                  <a:pt x="0" y="0"/>
                </a:moveTo>
                <a:lnTo>
                  <a:pt x="13791344" y="0"/>
                </a:lnTo>
                <a:lnTo>
                  <a:pt x="13791344" y="8303835"/>
                </a:lnTo>
                <a:lnTo>
                  <a:pt x="0" y="8303835"/>
                </a:lnTo>
                <a:lnTo>
                  <a:pt x="0" y="0"/>
                </a:lnTo>
                <a:close/>
              </a:path>
            </a:pathLst>
          </a:custGeom>
          <a:blipFill>
            <a:blip r:embed="rId3"/>
            <a:stretch>
              <a:fillRect t="-17159" b="-7403"/>
            </a:stretch>
          </a:blipFill>
        </p:spPr>
        <p:txBody>
          <a:bodyPr/>
          <a:lstStyle/>
          <a:p>
            <a:endParaRPr lang="en-US"/>
          </a:p>
        </p:txBody>
      </p:sp>
      <p:sp>
        <p:nvSpPr>
          <p:cNvPr id="4" name="Title 3">
            <a:extLst>
              <a:ext uri="{FF2B5EF4-FFF2-40B4-BE49-F238E27FC236}">
                <a16:creationId xmlns:a16="http://schemas.microsoft.com/office/drawing/2014/main" id="{C3AFB7D7-CCF4-1217-7CB7-B7ADEB918881}"/>
              </a:ext>
            </a:extLst>
          </p:cNvPr>
          <p:cNvSpPr txBox="1">
            <a:spLocks noGrp="1"/>
          </p:cNvSpPr>
          <p:nvPr>
            <p:ph type="title" idx="4294967295"/>
          </p:nvPr>
        </p:nvSpPr>
        <p:spPr>
          <a:xfrm>
            <a:off x="291097" y="386132"/>
            <a:ext cx="18263367" cy="212365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solidFill>
                  <a:srgbClr val="163056"/>
                </a:solidFill>
                <a:effectLst/>
                <a:uLnTx/>
                <a:uFillTx/>
                <a:latin typeface="Poppins Ultra-Bold"/>
                <a:ea typeface="Canva Sans Bold"/>
                <a:cs typeface="Poppins Ultra-Bold"/>
                <a:sym typeface="Canva Sans Bold"/>
              </a:rPr>
              <a:t>Best Practices </a:t>
            </a:r>
            <a:r>
              <a:rPr kumimoji="0" lang="en-US" sz="6000" b="1" i="0" u="none" strike="noStrike" kern="1200" cap="none" spc="0" normalizeH="0" baseline="0" noProof="0">
                <a:ln>
                  <a:noFill/>
                </a:ln>
                <a:solidFill>
                  <a:srgbClr val="163056"/>
                </a:solidFill>
                <a:effectLst/>
                <a:uLnTx/>
                <a:uFillTx/>
                <a:latin typeface="Poppins Ultra-Bold"/>
                <a:ea typeface="Canva Sans Bold"/>
                <a:cs typeface="Poppins Ultra-Bold"/>
                <a:sym typeface="Canva Sans Bold"/>
              </a:rPr>
              <a:t>-</a:t>
            </a:r>
            <a:r>
              <a:rPr kumimoji="0" lang="en-US" sz="6600" b="1" i="0" u="none" strike="noStrike" kern="1200" cap="none" spc="0" normalizeH="0" baseline="0" noProof="0">
                <a:ln>
                  <a:noFill/>
                </a:ln>
                <a:solidFill>
                  <a:srgbClr val="163056"/>
                </a:solidFill>
                <a:effectLst/>
                <a:uLnTx/>
                <a:uFillTx/>
                <a:latin typeface="Poppins Ultra-Bold"/>
                <a:ea typeface="Canva Sans Bold"/>
                <a:cs typeface="Poppins Ultra-Bold"/>
                <a:sym typeface="Canva Sans Bold"/>
              </a:rPr>
              <a:t> Phase 2: Data Collection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600" b="0" i="0" u="none" strike="noStrike" kern="1200" cap="none" spc="0" normalizeH="0" baseline="0" noProof="0">
              <a:ln>
                <a:noFill/>
              </a:ln>
              <a:solidFill>
                <a:srgbClr val="163056"/>
              </a:solidFill>
              <a:effectLst/>
              <a:uLnTx/>
              <a:uFillTx/>
              <a:latin typeface="Poppins Ultra-Bold" panose="020B0604020202020204" charset="0"/>
              <a:ea typeface="+mn-ea"/>
              <a:cs typeface="Poppins Ultra-Bold" panose="020B0604020202020204" charset="0"/>
            </a:endParaRPr>
          </a:p>
        </p:txBody>
      </p:sp>
    </p:spTree>
    <p:extLst>
      <p:ext uri="{BB962C8B-B14F-4D97-AF65-F5344CB8AC3E}">
        <p14:creationId xmlns:p14="http://schemas.microsoft.com/office/powerpoint/2010/main" val="153241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BC762E-1EB2-C27B-2F1B-AF7BEA14782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C2EAEA3-E491-5AEE-A0DB-AFA45C790324}"/>
              </a:ext>
            </a:extLst>
          </p:cNvPr>
          <p:cNvSpPr>
            <a:spLocks noGrp="1"/>
          </p:cNvSpPr>
          <p:nvPr>
            <p:ph type="title" idx="4294967295"/>
          </p:nvPr>
        </p:nvSpPr>
        <p:spPr>
          <a:xfrm>
            <a:off x="2325688" y="342900"/>
            <a:ext cx="13636625"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200" b="1" i="0" u="none" strike="noStrike" kern="1200" cap="none" spc="0" normalizeH="0" baseline="0" noProof="0">
                <a:ln>
                  <a:noFill/>
                </a:ln>
                <a:solidFill>
                  <a:srgbClr val="163056"/>
                </a:solidFill>
                <a:effectLst/>
                <a:uLnTx/>
                <a:uFillTx/>
                <a:latin typeface="Poppins Ultra-Bold" panose="020B0604020202020204" charset="0"/>
                <a:ea typeface="+mn-ea"/>
                <a:cs typeface="Poppins Ultra-Bold" panose="020B0604020202020204" charset="0"/>
              </a:rPr>
              <a:t>Phase 2 – Data Collection</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200" b="1" i="0" u="none" strike="noStrike" kern="1200" cap="none" spc="0" normalizeH="0" baseline="0" noProof="0">
                <a:ln>
                  <a:noFill/>
                </a:ln>
                <a:solidFill>
                  <a:srgbClr val="163056"/>
                </a:solidFill>
                <a:effectLst/>
                <a:uLnTx/>
                <a:uFillTx/>
                <a:latin typeface="Poppins Ultra-Bold" panose="020B0604020202020204" charset="0"/>
                <a:ea typeface="+mn-ea"/>
                <a:cs typeface="Poppins Ultra-Bold" panose="020B0604020202020204" charset="0"/>
              </a:rPr>
              <a:t>PDE4092 Data Review</a:t>
            </a:r>
          </a:p>
        </p:txBody>
      </p:sp>
      <p:sp>
        <p:nvSpPr>
          <p:cNvPr id="3" name="Content Placeholder 2">
            <a:extLst>
              <a:ext uri="{FF2B5EF4-FFF2-40B4-BE49-F238E27FC236}">
                <a16:creationId xmlns:a16="http://schemas.microsoft.com/office/drawing/2014/main" id="{63079305-11D4-0280-4BED-AEA228E545B8}"/>
              </a:ext>
            </a:extLst>
          </p:cNvPr>
          <p:cNvSpPr>
            <a:spLocks noGrp="1"/>
          </p:cNvSpPr>
          <p:nvPr>
            <p:ph sz="quarter" idx="11"/>
          </p:nvPr>
        </p:nvSpPr>
        <p:spPr>
          <a:xfrm>
            <a:off x="4724400" y="3771900"/>
            <a:ext cx="9334501" cy="4953000"/>
          </a:xfrm>
        </p:spPr>
        <p:txBody>
          <a:bodyPr>
            <a:normAutofit/>
          </a:bodyPr>
          <a:lstStyle/>
          <a:p>
            <a:r>
              <a:rPr lang="en-US" sz="4800"/>
              <a:t>School Data Gathered</a:t>
            </a:r>
          </a:p>
          <a:p>
            <a:r>
              <a:rPr lang="en-US" sz="4800"/>
              <a:t>Behavior Checklist Usage</a:t>
            </a:r>
          </a:p>
          <a:p>
            <a:r>
              <a:rPr lang="en-US" sz="4800"/>
              <a:t>Parent/Guardian Contact</a:t>
            </a:r>
          </a:p>
          <a:p>
            <a:r>
              <a:rPr lang="en-US" sz="4800"/>
              <a:t>Written Permission Obtained</a:t>
            </a:r>
          </a:p>
        </p:txBody>
      </p:sp>
    </p:spTree>
    <p:extLst>
      <p:ext uri="{BB962C8B-B14F-4D97-AF65-F5344CB8AC3E}">
        <p14:creationId xmlns:p14="http://schemas.microsoft.com/office/powerpoint/2010/main" val="22152544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215D56-1003-8A59-056A-443D362D2D6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51E2AD7-100B-BB3D-DF5B-A37777595F4E}"/>
              </a:ext>
            </a:extLst>
          </p:cNvPr>
          <p:cNvSpPr>
            <a:spLocks noGrp="1"/>
          </p:cNvSpPr>
          <p:nvPr>
            <p:ph type="title" idx="4294967295"/>
          </p:nvPr>
        </p:nvSpPr>
        <p:spPr>
          <a:xfrm>
            <a:off x="3165475" y="663575"/>
            <a:ext cx="1195705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200" b="1" i="0" u="none" strike="noStrike" kern="1200" cap="none" spc="0" normalizeH="0" baseline="0" noProof="0">
                <a:ln>
                  <a:noFill/>
                </a:ln>
                <a:solidFill>
                  <a:srgbClr val="163056"/>
                </a:solidFill>
                <a:effectLst/>
                <a:uLnTx/>
                <a:uFillTx/>
                <a:latin typeface="Poppins Ultra-Bold" panose="020B0604020202020204" charset="0"/>
                <a:ea typeface="+mn-ea"/>
                <a:cs typeface="Poppins Ultra-Bold" panose="020B0604020202020204" charset="0"/>
              </a:rPr>
              <a:t>School Data Gathered</a:t>
            </a:r>
          </a:p>
        </p:txBody>
      </p:sp>
      <p:sp>
        <p:nvSpPr>
          <p:cNvPr id="3" name="Content Placeholder 2">
            <a:extLst>
              <a:ext uri="{FF2B5EF4-FFF2-40B4-BE49-F238E27FC236}">
                <a16:creationId xmlns:a16="http://schemas.microsoft.com/office/drawing/2014/main" id="{63ED58A9-C650-6309-6AF6-D474833DA8E4}"/>
              </a:ext>
            </a:extLst>
          </p:cNvPr>
          <p:cNvSpPr>
            <a:spLocks noGrp="1"/>
          </p:cNvSpPr>
          <p:nvPr>
            <p:ph sz="quarter" idx="11"/>
          </p:nvPr>
        </p:nvSpPr>
        <p:spPr/>
        <p:txBody>
          <a:bodyPr/>
          <a:lstStyle/>
          <a:p>
            <a:endParaRPr lang="en-US"/>
          </a:p>
        </p:txBody>
      </p:sp>
      <p:sp>
        <p:nvSpPr>
          <p:cNvPr id="4" name="TextBox 3">
            <a:extLst>
              <a:ext uri="{FF2B5EF4-FFF2-40B4-BE49-F238E27FC236}">
                <a16:creationId xmlns:a16="http://schemas.microsoft.com/office/drawing/2014/main" id="{BE6B6164-71A7-FE2F-3E27-35FFCABA78A6}"/>
              </a:ext>
            </a:extLst>
          </p:cNvPr>
          <p:cNvSpPr txBox="1"/>
          <p:nvPr/>
        </p:nvSpPr>
        <p:spPr>
          <a:xfrm>
            <a:off x="9829800" y="9639300"/>
            <a:ext cx="6112764" cy="369332"/>
          </a:xfrm>
          <a:prstGeom prst="rect">
            <a:avLst/>
          </a:prstGeom>
          <a:noFill/>
        </p:spPr>
        <p:txBody>
          <a:bodyPr wrap="none" rtlCol="0">
            <a:spAutoFit/>
          </a:bodyPr>
          <a:lstStyle/>
          <a:p>
            <a:r>
              <a:rPr lang="en-US"/>
              <a:t>PA Safe Schools Online, </a:t>
            </a:r>
            <a:r>
              <a:rPr lang="en-US">
                <a:hlinkClick r:id="rId3"/>
              </a:rPr>
              <a:t>www.safeschools.pa.gov</a:t>
            </a:r>
            <a:r>
              <a:rPr lang="en-US"/>
              <a:t>, PDE4092 data</a:t>
            </a:r>
          </a:p>
        </p:txBody>
      </p:sp>
    </p:spTree>
    <p:extLst>
      <p:ext uri="{BB962C8B-B14F-4D97-AF65-F5344CB8AC3E}">
        <p14:creationId xmlns:p14="http://schemas.microsoft.com/office/powerpoint/2010/main" val="15493411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4BDAC6-795A-9CF7-6BDB-16272E2CBCA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C79D08C-1176-4C98-E146-5535C02C15E7}"/>
              </a:ext>
            </a:extLst>
          </p:cNvPr>
          <p:cNvSpPr>
            <a:spLocks noGrp="1"/>
          </p:cNvSpPr>
          <p:nvPr>
            <p:ph type="title" idx="4294967295"/>
          </p:nvPr>
        </p:nvSpPr>
        <p:spPr>
          <a:xfrm>
            <a:off x="2954338" y="647700"/>
            <a:ext cx="12379325"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200" b="1" i="0" u="none" strike="noStrike" kern="1200" cap="none" spc="0" normalizeH="0" baseline="0" noProof="0">
                <a:ln>
                  <a:noFill/>
                </a:ln>
                <a:solidFill>
                  <a:srgbClr val="163056"/>
                </a:solidFill>
                <a:effectLst/>
                <a:uLnTx/>
                <a:uFillTx/>
                <a:latin typeface="Poppins Ultra-Bold" panose="020B0604020202020204" charset="0"/>
                <a:ea typeface="+mn-ea"/>
                <a:cs typeface="Poppins Ultra-Bold" panose="020B0604020202020204" charset="0"/>
              </a:rPr>
              <a:t>Behavior Checklist Usage</a:t>
            </a:r>
          </a:p>
        </p:txBody>
      </p:sp>
      <p:sp>
        <p:nvSpPr>
          <p:cNvPr id="3" name="Content Placeholder 2">
            <a:extLst>
              <a:ext uri="{FF2B5EF4-FFF2-40B4-BE49-F238E27FC236}">
                <a16:creationId xmlns:a16="http://schemas.microsoft.com/office/drawing/2014/main" id="{7EF85D0B-1F09-52F0-3F5A-551D1FCEBCE5}"/>
              </a:ext>
            </a:extLst>
          </p:cNvPr>
          <p:cNvSpPr>
            <a:spLocks noGrp="1"/>
          </p:cNvSpPr>
          <p:nvPr>
            <p:ph sz="quarter" idx="11"/>
          </p:nvPr>
        </p:nvSpPr>
        <p:spPr/>
        <p:txBody>
          <a:bodyPr/>
          <a:lstStyle/>
          <a:p>
            <a:endParaRPr lang="en-US"/>
          </a:p>
        </p:txBody>
      </p:sp>
      <p:sp>
        <p:nvSpPr>
          <p:cNvPr id="4" name="TextBox 3">
            <a:extLst>
              <a:ext uri="{FF2B5EF4-FFF2-40B4-BE49-F238E27FC236}">
                <a16:creationId xmlns:a16="http://schemas.microsoft.com/office/drawing/2014/main" id="{E241B14E-EA47-C5FB-76EB-0D7FDC7E4B88}"/>
              </a:ext>
            </a:extLst>
          </p:cNvPr>
          <p:cNvSpPr txBox="1"/>
          <p:nvPr/>
        </p:nvSpPr>
        <p:spPr>
          <a:xfrm>
            <a:off x="9829800" y="9639300"/>
            <a:ext cx="6112764" cy="369332"/>
          </a:xfrm>
          <a:prstGeom prst="rect">
            <a:avLst/>
          </a:prstGeom>
          <a:noFill/>
        </p:spPr>
        <p:txBody>
          <a:bodyPr wrap="none" rtlCol="0">
            <a:spAutoFit/>
          </a:bodyPr>
          <a:lstStyle/>
          <a:p>
            <a:r>
              <a:rPr lang="en-US"/>
              <a:t>PA Safe Schools Online, </a:t>
            </a:r>
            <a:r>
              <a:rPr lang="en-US">
                <a:hlinkClick r:id="rId3"/>
              </a:rPr>
              <a:t>www.safeschools.pa.gov</a:t>
            </a:r>
            <a:r>
              <a:rPr lang="en-US"/>
              <a:t>, PDE4092 data</a:t>
            </a:r>
          </a:p>
        </p:txBody>
      </p:sp>
    </p:spTree>
    <p:extLst>
      <p:ext uri="{BB962C8B-B14F-4D97-AF65-F5344CB8AC3E}">
        <p14:creationId xmlns:p14="http://schemas.microsoft.com/office/powerpoint/2010/main" val="1400417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59E30F-0B51-9CCE-ACB8-48C60D8F8C1D}"/>
              </a:ext>
            </a:extLst>
          </p:cNvPr>
          <p:cNvSpPr>
            <a:spLocks noGrp="1"/>
          </p:cNvSpPr>
          <p:nvPr>
            <p:ph type="title" idx="4294967295"/>
          </p:nvPr>
        </p:nvSpPr>
        <p:spPr>
          <a:xfrm>
            <a:off x="4425950" y="577533"/>
            <a:ext cx="94361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200" b="1" i="0" u="none" strike="noStrike" kern="1200" cap="none" spc="0" normalizeH="0" baseline="0" noProof="0">
                <a:ln>
                  <a:noFill/>
                </a:ln>
                <a:solidFill>
                  <a:srgbClr val="163056"/>
                </a:solidFill>
                <a:effectLst/>
                <a:uLnTx/>
                <a:uFillTx/>
                <a:latin typeface="Poppins Ultra-Bold" panose="020B0604020202020204" charset="0"/>
                <a:ea typeface="+mn-ea"/>
                <a:cs typeface="Poppins Ultra-Bold" panose="020B0604020202020204" charset="0"/>
              </a:rPr>
              <a:t>Agenda</a:t>
            </a:r>
          </a:p>
        </p:txBody>
      </p:sp>
      <p:sp>
        <p:nvSpPr>
          <p:cNvPr id="5" name="TextBox 4">
            <a:extLst>
              <a:ext uri="{FF2B5EF4-FFF2-40B4-BE49-F238E27FC236}">
                <a16:creationId xmlns:a16="http://schemas.microsoft.com/office/drawing/2014/main" id="{65ABC2DE-C606-A1BC-767A-7EB56B1C3934}"/>
              </a:ext>
            </a:extLst>
          </p:cNvPr>
          <p:cNvSpPr txBox="1"/>
          <p:nvPr/>
        </p:nvSpPr>
        <p:spPr>
          <a:xfrm>
            <a:off x="5029200" y="2095500"/>
            <a:ext cx="10134600" cy="6524863"/>
          </a:xfrm>
          <a:prstGeom prst="rect">
            <a:avLst/>
          </a:prstGeom>
          <a:noFill/>
        </p:spPr>
        <p:txBody>
          <a:bodyPr wrap="square" rtlCol="0">
            <a:spAutoFit/>
          </a:bodyPr>
          <a:lstStyle/>
          <a:p>
            <a:pPr marL="285750" indent="-285750">
              <a:buFont typeface="Arial" panose="020B0604020202020204" pitchFamily="34" charset="0"/>
              <a:buChar char="•"/>
            </a:pPr>
            <a:r>
              <a:rPr lang="en-US" sz="4000" b="1">
                <a:solidFill>
                  <a:srgbClr val="163056"/>
                </a:solidFill>
                <a:cs typeface="Poppins Ultra-Bold" panose="020B0604020202020204" charset="0"/>
              </a:rPr>
              <a:t>Purpose of Maintenance</a:t>
            </a:r>
          </a:p>
          <a:p>
            <a:pPr marL="285750" indent="-285750">
              <a:buFont typeface="Arial" panose="020B0604020202020204" pitchFamily="34" charset="0"/>
              <a:buChar char="•"/>
            </a:pPr>
            <a:r>
              <a:rPr lang="en-US" sz="4000" b="1">
                <a:solidFill>
                  <a:srgbClr val="163056"/>
                </a:solidFill>
                <a:cs typeface="Poppins Ultra-Bold" panose="020B0604020202020204" charset="0"/>
              </a:rPr>
              <a:t>SAP Mock Team Meeting Video </a:t>
            </a:r>
          </a:p>
          <a:p>
            <a:pPr marL="285750" indent="-285750">
              <a:buFont typeface="Arial" panose="020B0604020202020204" pitchFamily="34" charset="0"/>
              <a:buChar char="•"/>
            </a:pPr>
            <a:r>
              <a:rPr lang="en-US" sz="4000" b="1">
                <a:solidFill>
                  <a:srgbClr val="163056"/>
                </a:solidFill>
                <a:cs typeface="Poppins Ultra-Bold" panose="020B0604020202020204" charset="0"/>
              </a:rPr>
              <a:t>Review Team Survey Results</a:t>
            </a:r>
          </a:p>
          <a:p>
            <a:pPr marL="285750" indent="-285750">
              <a:buFont typeface="Arial" panose="020B0604020202020204" pitchFamily="34" charset="0"/>
              <a:buChar char="•"/>
            </a:pPr>
            <a:r>
              <a:rPr lang="en-US" sz="4000" b="1">
                <a:solidFill>
                  <a:srgbClr val="163056"/>
                </a:solidFill>
                <a:cs typeface="Poppins Ultra-Bold" panose="020B0604020202020204" charset="0"/>
              </a:rPr>
              <a:t>Overall SAP Team Considerations</a:t>
            </a:r>
          </a:p>
          <a:p>
            <a:pPr marL="285750" indent="-285750">
              <a:buFont typeface="Arial" panose="020B0604020202020204" pitchFamily="34" charset="0"/>
              <a:buChar char="•"/>
            </a:pPr>
            <a:r>
              <a:rPr lang="en-US" sz="4000" b="1">
                <a:solidFill>
                  <a:srgbClr val="163056"/>
                </a:solidFill>
                <a:cs typeface="Poppins Ultra-Bold" panose="020B0604020202020204" charset="0"/>
              </a:rPr>
              <a:t>Review of Best Practices, Data, and Considerations by Phase </a:t>
            </a:r>
          </a:p>
          <a:p>
            <a:pPr marL="285750" indent="-285750">
              <a:buFont typeface="Arial" panose="020B0604020202020204" pitchFamily="34" charset="0"/>
              <a:buChar char="•"/>
            </a:pPr>
            <a:r>
              <a:rPr lang="en-US" sz="4000" b="1">
                <a:solidFill>
                  <a:srgbClr val="163056"/>
                </a:solidFill>
                <a:cs typeface="Poppins Ultra-Bold" panose="020B0604020202020204" charset="0"/>
              </a:rPr>
              <a:t>Self-Care and Compassion Resilience</a:t>
            </a:r>
          </a:p>
          <a:p>
            <a:pPr marL="285750" indent="-285750">
              <a:buFont typeface="Arial" panose="020B0604020202020204" pitchFamily="34" charset="0"/>
              <a:buChar char="•"/>
            </a:pPr>
            <a:r>
              <a:rPr lang="en-US" sz="4000" b="1">
                <a:solidFill>
                  <a:srgbClr val="163056"/>
                </a:solidFill>
                <a:cs typeface="Poppins Ultra-Bold" panose="020B0604020202020204" charset="0"/>
              </a:rPr>
              <a:t>Reviewing SAP Forms</a:t>
            </a:r>
          </a:p>
          <a:p>
            <a:pPr marL="285750" indent="-285750">
              <a:buFont typeface="Arial" panose="020B0604020202020204" pitchFamily="34" charset="0"/>
              <a:buChar char="•"/>
            </a:pPr>
            <a:r>
              <a:rPr lang="en-US" sz="4000" b="1">
                <a:solidFill>
                  <a:srgbClr val="163056"/>
                </a:solidFill>
                <a:cs typeface="Poppins Ultra-Bold" panose="020B0604020202020204" charset="0"/>
              </a:rPr>
              <a:t>Evaluating Our Process </a:t>
            </a:r>
          </a:p>
          <a:p>
            <a:pPr marL="285750" indent="-285750">
              <a:buFont typeface="Arial" panose="020B0604020202020204" pitchFamily="34" charset="0"/>
              <a:buChar char="•"/>
            </a:pPr>
            <a:r>
              <a:rPr lang="en-US" sz="4000" b="1">
                <a:solidFill>
                  <a:srgbClr val="163056"/>
                </a:solidFill>
                <a:cs typeface="Poppins Ultra-Bold" panose="020B0604020202020204" charset="0"/>
              </a:rPr>
              <a:t>Strengths, Concerns, and Next Steps</a:t>
            </a:r>
          </a:p>
          <a:p>
            <a:endParaRPr lang="en-US"/>
          </a:p>
        </p:txBody>
      </p:sp>
    </p:spTree>
    <p:extLst>
      <p:ext uri="{BB962C8B-B14F-4D97-AF65-F5344CB8AC3E}">
        <p14:creationId xmlns:p14="http://schemas.microsoft.com/office/powerpoint/2010/main" val="29159974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7F1E96-4B31-C224-32F5-1546E005C7C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35F3C50-FCED-4EB0-9B09-23C6081C4BBA}"/>
              </a:ext>
            </a:extLst>
          </p:cNvPr>
          <p:cNvSpPr>
            <a:spLocks noGrp="1"/>
          </p:cNvSpPr>
          <p:nvPr>
            <p:ph type="title" idx="4294967295"/>
          </p:nvPr>
        </p:nvSpPr>
        <p:spPr>
          <a:xfrm>
            <a:off x="601663" y="684213"/>
            <a:ext cx="17084675"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200" b="1" i="0" u="none" strike="noStrike" kern="1200" cap="none" spc="0" normalizeH="0" baseline="0" noProof="0">
                <a:ln>
                  <a:noFill/>
                </a:ln>
                <a:solidFill>
                  <a:srgbClr val="163056"/>
                </a:solidFill>
                <a:effectLst/>
                <a:uLnTx/>
                <a:uFillTx/>
                <a:latin typeface="Poppins Ultra-Bold" panose="020B0604020202020204" charset="0"/>
                <a:ea typeface="+mn-ea"/>
                <a:cs typeface="Poppins Ultra-Bold" panose="020B0604020202020204" charset="0"/>
              </a:rPr>
              <a:t>Parent/Guardian Contact Initiated</a:t>
            </a:r>
          </a:p>
        </p:txBody>
      </p:sp>
      <p:sp>
        <p:nvSpPr>
          <p:cNvPr id="3" name="Content Placeholder 2">
            <a:extLst>
              <a:ext uri="{FF2B5EF4-FFF2-40B4-BE49-F238E27FC236}">
                <a16:creationId xmlns:a16="http://schemas.microsoft.com/office/drawing/2014/main" id="{95B395B5-F863-05BD-427D-13CD25D44A6E}"/>
              </a:ext>
            </a:extLst>
          </p:cNvPr>
          <p:cNvSpPr>
            <a:spLocks noGrp="1"/>
          </p:cNvSpPr>
          <p:nvPr>
            <p:ph sz="quarter" idx="11"/>
          </p:nvPr>
        </p:nvSpPr>
        <p:spPr/>
        <p:txBody>
          <a:bodyPr/>
          <a:lstStyle/>
          <a:p>
            <a:endParaRPr lang="en-US"/>
          </a:p>
        </p:txBody>
      </p:sp>
      <p:sp>
        <p:nvSpPr>
          <p:cNvPr id="4" name="TextBox 3">
            <a:extLst>
              <a:ext uri="{FF2B5EF4-FFF2-40B4-BE49-F238E27FC236}">
                <a16:creationId xmlns:a16="http://schemas.microsoft.com/office/drawing/2014/main" id="{2D455954-669C-9D3B-F137-5DAEEC4BDDF3}"/>
              </a:ext>
            </a:extLst>
          </p:cNvPr>
          <p:cNvSpPr txBox="1"/>
          <p:nvPr/>
        </p:nvSpPr>
        <p:spPr>
          <a:xfrm>
            <a:off x="9829800" y="9639300"/>
            <a:ext cx="6112764" cy="369332"/>
          </a:xfrm>
          <a:prstGeom prst="rect">
            <a:avLst/>
          </a:prstGeom>
          <a:noFill/>
        </p:spPr>
        <p:txBody>
          <a:bodyPr wrap="none" rtlCol="0">
            <a:spAutoFit/>
          </a:bodyPr>
          <a:lstStyle/>
          <a:p>
            <a:r>
              <a:rPr lang="en-US"/>
              <a:t>PA Safe Schools Online, </a:t>
            </a:r>
            <a:r>
              <a:rPr lang="en-US">
                <a:hlinkClick r:id="rId3"/>
              </a:rPr>
              <a:t>www.safeschools.pa.gov</a:t>
            </a:r>
            <a:r>
              <a:rPr lang="en-US"/>
              <a:t>, PDE4092 data</a:t>
            </a:r>
          </a:p>
        </p:txBody>
      </p:sp>
    </p:spTree>
    <p:extLst>
      <p:ext uri="{BB962C8B-B14F-4D97-AF65-F5344CB8AC3E}">
        <p14:creationId xmlns:p14="http://schemas.microsoft.com/office/powerpoint/2010/main" val="37378037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FEA836-3C33-869E-C627-51FC661DD4C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799EE3C-860F-5A89-5F95-BEB93FE20F34}"/>
              </a:ext>
            </a:extLst>
          </p:cNvPr>
          <p:cNvSpPr>
            <a:spLocks noGrp="1"/>
          </p:cNvSpPr>
          <p:nvPr>
            <p:ph type="title" idx="4294967295"/>
          </p:nvPr>
        </p:nvSpPr>
        <p:spPr>
          <a:xfrm>
            <a:off x="601663" y="684213"/>
            <a:ext cx="17084675"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200" b="1" i="0" u="none" strike="noStrike" kern="1200" cap="none" spc="0" normalizeH="0" baseline="0" noProof="0">
                <a:ln>
                  <a:noFill/>
                </a:ln>
                <a:solidFill>
                  <a:srgbClr val="163056"/>
                </a:solidFill>
                <a:effectLst/>
                <a:uLnTx/>
                <a:uFillTx/>
                <a:latin typeface="Poppins Ultra-Bold" panose="020B0604020202020204" charset="0"/>
                <a:ea typeface="+mn-ea"/>
                <a:cs typeface="Poppins Ultra-Bold" panose="020B0604020202020204" charset="0"/>
              </a:rPr>
              <a:t>Written Permission Obtained</a:t>
            </a:r>
          </a:p>
        </p:txBody>
      </p:sp>
      <p:sp>
        <p:nvSpPr>
          <p:cNvPr id="3" name="Content Placeholder 2">
            <a:extLst>
              <a:ext uri="{FF2B5EF4-FFF2-40B4-BE49-F238E27FC236}">
                <a16:creationId xmlns:a16="http://schemas.microsoft.com/office/drawing/2014/main" id="{B6C6D530-EFE7-959E-EE50-2E94AE17E21C}"/>
              </a:ext>
            </a:extLst>
          </p:cNvPr>
          <p:cNvSpPr>
            <a:spLocks noGrp="1"/>
          </p:cNvSpPr>
          <p:nvPr>
            <p:ph sz="quarter" idx="11"/>
          </p:nvPr>
        </p:nvSpPr>
        <p:spPr/>
        <p:txBody>
          <a:bodyPr/>
          <a:lstStyle/>
          <a:p>
            <a:endParaRPr lang="en-US"/>
          </a:p>
        </p:txBody>
      </p:sp>
      <p:sp>
        <p:nvSpPr>
          <p:cNvPr id="4" name="TextBox 3">
            <a:extLst>
              <a:ext uri="{FF2B5EF4-FFF2-40B4-BE49-F238E27FC236}">
                <a16:creationId xmlns:a16="http://schemas.microsoft.com/office/drawing/2014/main" id="{ECAE2645-BE2A-35D9-5356-6028AD445450}"/>
              </a:ext>
            </a:extLst>
          </p:cNvPr>
          <p:cNvSpPr txBox="1"/>
          <p:nvPr/>
        </p:nvSpPr>
        <p:spPr>
          <a:xfrm>
            <a:off x="9829800" y="9639300"/>
            <a:ext cx="6112764" cy="369332"/>
          </a:xfrm>
          <a:prstGeom prst="rect">
            <a:avLst/>
          </a:prstGeom>
          <a:noFill/>
        </p:spPr>
        <p:txBody>
          <a:bodyPr wrap="none" rtlCol="0">
            <a:spAutoFit/>
          </a:bodyPr>
          <a:lstStyle/>
          <a:p>
            <a:r>
              <a:rPr lang="en-US"/>
              <a:t>PA Safe Schools Online, </a:t>
            </a:r>
            <a:r>
              <a:rPr lang="en-US">
                <a:hlinkClick r:id="rId3"/>
              </a:rPr>
              <a:t>www.safeschools.pa.gov</a:t>
            </a:r>
            <a:r>
              <a:rPr lang="en-US"/>
              <a:t>, PDE4092 data</a:t>
            </a:r>
          </a:p>
        </p:txBody>
      </p:sp>
    </p:spTree>
    <p:extLst>
      <p:ext uri="{BB962C8B-B14F-4D97-AF65-F5344CB8AC3E}">
        <p14:creationId xmlns:p14="http://schemas.microsoft.com/office/powerpoint/2010/main" val="35065762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B3B97E-A225-F4B7-76A9-59848ACD752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7CC57AF-30A4-1792-4249-33F5E1C82170}"/>
              </a:ext>
            </a:extLst>
          </p:cNvPr>
          <p:cNvSpPr>
            <a:spLocks noGrp="1"/>
          </p:cNvSpPr>
          <p:nvPr>
            <p:ph type="title" idx="4294967295"/>
          </p:nvPr>
        </p:nvSpPr>
        <p:spPr>
          <a:xfrm>
            <a:off x="1066800" y="342900"/>
            <a:ext cx="16154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200" b="1" i="0" u="none" strike="noStrike" kern="1200" cap="none" spc="0" normalizeH="0" baseline="0" noProof="0">
                <a:ln>
                  <a:noFill/>
                </a:ln>
                <a:solidFill>
                  <a:srgbClr val="163056"/>
                </a:solidFill>
                <a:effectLst/>
                <a:uLnTx/>
                <a:uFillTx/>
                <a:latin typeface="Poppins Ultra-Bold" panose="020B0604020202020204" charset="0"/>
                <a:ea typeface="+mn-ea"/>
                <a:cs typeface="Poppins Ultra-Bold" panose="020B0604020202020204" charset="0"/>
              </a:rPr>
              <a:t>Considerations for Data Collection Phase</a:t>
            </a:r>
          </a:p>
        </p:txBody>
      </p:sp>
      <p:sp>
        <p:nvSpPr>
          <p:cNvPr id="3" name="Content Placeholder 2">
            <a:extLst>
              <a:ext uri="{FF2B5EF4-FFF2-40B4-BE49-F238E27FC236}">
                <a16:creationId xmlns:a16="http://schemas.microsoft.com/office/drawing/2014/main" id="{F0A5FCD9-AD29-69FB-143A-BDE0F812EDD9}"/>
              </a:ext>
            </a:extLst>
          </p:cNvPr>
          <p:cNvSpPr>
            <a:spLocks noGrp="1"/>
          </p:cNvSpPr>
          <p:nvPr>
            <p:ph sz="quarter" idx="11"/>
          </p:nvPr>
        </p:nvSpPr>
        <p:spPr>
          <a:xfrm>
            <a:off x="1905000" y="3162300"/>
            <a:ext cx="14325600" cy="4953000"/>
          </a:xfrm>
        </p:spPr>
        <p:txBody>
          <a:bodyPr>
            <a:noAutofit/>
          </a:bodyPr>
          <a:lstStyle/>
          <a:p>
            <a:pPr marL="690882" lvl="1" indent="-345441">
              <a:spcBef>
                <a:spcPts val="600"/>
              </a:spcBef>
              <a:buFont typeface="Arial"/>
              <a:buChar char="•"/>
            </a:pPr>
            <a:r>
              <a:rPr lang="en-US" b="1" spc="70">
                <a:latin typeface="+mn-lt"/>
                <a:ea typeface="Poppins"/>
                <a:cs typeface="Poppins"/>
                <a:sym typeface="Poppins"/>
              </a:rPr>
              <a:t>Do you gather data on every student referred?</a:t>
            </a:r>
          </a:p>
          <a:p>
            <a:pPr marL="690882" lvl="1" indent="-345441">
              <a:spcBef>
                <a:spcPts val="600"/>
              </a:spcBef>
              <a:buFont typeface="Arial"/>
              <a:buChar char="•"/>
            </a:pPr>
            <a:r>
              <a:rPr lang="en-US" b="1" spc="70">
                <a:latin typeface="+mn-lt"/>
                <a:ea typeface="Poppins"/>
                <a:cs typeface="Poppins"/>
                <a:sym typeface="Poppins"/>
              </a:rPr>
              <a:t>Are your behavior checklists easy for staff to fill out?</a:t>
            </a:r>
          </a:p>
          <a:p>
            <a:pPr marL="690882" lvl="1" indent="-345441">
              <a:spcBef>
                <a:spcPts val="600"/>
              </a:spcBef>
              <a:buFont typeface="Arial"/>
              <a:buChar char="•"/>
            </a:pPr>
            <a:r>
              <a:rPr lang="en-US" b="1" spc="70">
                <a:latin typeface="+mn-lt"/>
                <a:ea typeface="Poppins"/>
                <a:cs typeface="Poppins"/>
                <a:sym typeface="Poppins"/>
              </a:rPr>
              <a:t>How is your process working to gather parent/guardian permission?</a:t>
            </a:r>
          </a:p>
          <a:p>
            <a:pPr marL="690882" lvl="1" indent="-345441">
              <a:spcBef>
                <a:spcPts val="600"/>
              </a:spcBef>
              <a:buFont typeface="Arial"/>
              <a:buChar char="•"/>
            </a:pPr>
            <a:r>
              <a:rPr lang="en-US" b="1" spc="70">
                <a:latin typeface="+mn-lt"/>
                <a:ea typeface="Poppins"/>
                <a:cs typeface="Poppins"/>
                <a:sym typeface="Poppins"/>
              </a:rPr>
              <a:t>Are SAP team members conducting student conversations?</a:t>
            </a:r>
          </a:p>
          <a:p>
            <a:pPr marL="690882" lvl="1" indent="-345441">
              <a:spcBef>
                <a:spcPts val="600"/>
              </a:spcBef>
              <a:buFont typeface="Arial"/>
              <a:buChar char="•"/>
            </a:pPr>
            <a:r>
              <a:rPr lang="en-US" b="1" spc="70">
                <a:latin typeface="+mn-lt"/>
                <a:ea typeface="Poppins"/>
                <a:cs typeface="Poppins"/>
                <a:sym typeface="Poppins"/>
              </a:rPr>
              <a:t>How is data stored to ensure the team can view and summarize student data? </a:t>
            </a:r>
          </a:p>
          <a:p>
            <a:endParaRPr lang="en-US" sz="1200" b="1"/>
          </a:p>
        </p:txBody>
      </p:sp>
    </p:spTree>
    <p:extLst>
      <p:ext uri="{BB962C8B-B14F-4D97-AF65-F5344CB8AC3E}">
        <p14:creationId xmlns:p14="http://schemas.microsoft.com/office/powerpoint/2010/main" val="18752570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F57F74-11FD-9EB5-0DA5-B18944249CD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7CA7FAD-452C-50CE-B3AD-1C5B8B4B5272}"/>
              </a:ext>
            </a:extLst>
          </p:cNvPr>
          <p:cNvSpPr txBox="1">
            <a:spLocks noGrp="1"/>
          </p:cNvSpPr>
          <p:nvPr>
            <p:ph type="title" idx="4294967295"/>
          </p:nvPr>
        </p:nvSpPr>
        <p:spPr>
          <a:xfrm>
            <a:off x="1754797" y="309349"/>
            <a:ext cx="14778405" cy="1754326"/>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163056"/>
                </a:solidFill>
                <a:effectLst/>
                <a:uLnTx/>
                <a:uFillTx/>
                <a:latin typeface="Poppins Ultra-Bold" panose="020B0604020202020204" charset="0"/>
                <a:ea typeface="Canva Sans Bold"/>
                <a:cs typeface="Poppins Ultra-Bold" panose="020B0604020202020204" charset="0"/>
                <a:sym typeface="Canva Sans Bold"/>
              </a:rPr>
              <a:t>Best Practices - Phase 3: Action Planning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a:ln>
                <a:noFill/>
              </a:ln>
              <a:solidFill>
                <a:schemeClr val="tx1"/>
              </a:solidFill>
              <a:effectLst/>
              <a:uLnTx/>
              <a:uFillTx/>
              <a:latin typeface="+mn-lt"/>
              <a:ea typeface="+mn-ea"/>
              <a:cs typeface="+mn-cs"/>
            </a:endParaRPr>
          </a:p>
        </p:txBody>
      </p:sp>
      <p:sp>
        <p:nvSpPr>
          <p:cNvPr id="3" name="Freeform 2" descr="SAP Phase 3 Best Practices">
            <a:extLst>
              <a:ext uri="{FF2B5EF4-FFF2-40B4-BE49-F238E27FC236}">
                <a16:creationId xmlns:a16="http://schemas.microsoft.com/office/drawing/2014/main" id="{5659C144-FBF6-F453-A1D6-4703D854D1E1}"/>
              </a:ext>
            </a:extLst>
          </p:cNvPr>
          <p:cNvSpPr/>
          <p:nvPr/>
        </p:nvSpPr>
        <p:spPr>
          <a:xfrm>
            <a:off x="1959795" y="1471863"/>
            <a:ext cx="13924005" cy="8472237"/>
          </a:xfrm>
          <a:custGeom>
            <a:avLst/>
            <a:gdLst/>
            <a:ahLst/>
            <a:cxnLst/>
            <a:rect l="l" t="t" r="r" b="b"/>
            <a:pathLst>
              <a:path w="14331538" h="9015166">
                <a:moveTo>
                  <a:pt x="0" y="0"/>
                </a:moveTo>
                <a:lnTo>
                  <a:pt x="14331538" y="0"/>
                </a:lnTo>
                <a:lnTo>
                  <a:pt x="14331538" y="9015166"/>
                </a:lnTo>
                <a:lnTo>
                  <a:pt x="0" y="9015166"/>
                </a:lnTo>
                <a:lnTo>
                  <a:pt x="0" y="0"/>
                </a:lnTo>
                <a:close/>
              </a:path>
            </a:pathLst>
          </a:custGeom>
          <a:blipFill>
            <a:blip r:embed="rId3"/>
            <a:stretch>
              <a:fillRect/>
            </a:stretch>
          </a:blipFill>
        </p:spPr>
        <p:txBody>
          <a:bodyPr/>
          <a:lstStyle/>
          <a:p>
            <a:endParaRPr lang="en-US"/>
          </a:p>
        </p:txBody>
      </p:sp>
    </p:spTree>
    <p:extLst>
      <p:ext uri="{BB962C8B-B14F-4D97-AF65-F5344CB8AC3E}">
        <p14:creationId xmlns:p14="http://schemas.microsoft.com/office/powerpoint/2010/main" val="7752044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20EF27-D537-0060-DC8D-92EDF9CDBA6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0895A67-E005-71C8-F2E6-229B573C6BD2}"/>
              </a:ext>
            </a:extLst>
          </p:cNvPr>
          <p:cNvSpPr>
            <a:spLocks noGrp="1"/>
          </p:cNvSpPr>
          <p:nvPr>
            <p:ph type="title" idx="4294967295"/>
          </p:nvPr>
        </p:nvSpPr>
        <p:spPr>
          <a:xfrm>
            <a:off x="2325688" y="342900"/>
            <a:ext cx="13636625"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200" b="1" i="0" u="none" strike="noStrike" kern="1200" cap="none" spc="0" normalizeH="0" baseline="0" noProof="0">
                <a:ln>
                  <a:noFill/>
                </a:ln>
                <a:solidFill>
                  <a:srgbClr val="163056"/>
                </a:solidFill>
                <a:effectLst/>
                <a:uLnTx/>
                <a:uFillTx/>
                <a:latin typeface="Poppins Ultra-Bold" panose="020B0604020202020204" charset="0"/>
                <a:ea typeface="+mn-ea"/>
                <a:cs typeface="Poppins Ultra-Bold" panose="020B0604020202020204" charset="0"/>
              </a:rPr>
              <a:t>Phase 3 – Action Planning</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200" b="1" i="0" u="none" strike="noStrike" kern="1200" cap="none" spc="0" normalizeH="0" baseline="0" noProof="0">
                <a:ln>
                  <a:noFill/>
                </a:ln>
                <a:solidFill>
                  <a:srgbClr val="163056"/>
                </a:solidFill>
                <a:effectLst/>
                <a:uLnTx/>
                <a:uFillTx/>
                <a:latin typeface="Poppins Ultra-Bold" panose="020B0604020202020204" charset="0"/>
                <a:ea typeface="+mn-ea"/>
                <a:cs typeface="Poppins Ultra-Bold" panose="020B0604020202020204" charset="0"/>
              </a:rPr>
              <a:t>PDE4092 Data Review</a:t>
            </a:r>
          </a:p>
        </p:txBody>
      </p:sp>
      <p:sp>
        <p:nvSpPr>
          <p:cNvPr id="3" name="Content Placeholder 2">
            <a:extLst>
              <a:ext uri="{FF2B5EF4-FFF2-40B4-BE49-F238E27FC236}">
                <a16:creationId xmlns:a16="http://schemas.microsoft.com/office/drawing/2014/main" id="{D048CA5F-CFA9-3243-ADEB-ABD6E8821B54}"/>
              </a:ext>
            </a:extLst>
          </p:cNvPr>
          <p:cNvSpPr>
            <a:spLocks noGrp="1"/>
          </p:cNvSpPr>
          <p:nvPr>
            <p:ph sz="quarter" idx="11"/>
          </p:nvPr>
        </p:nvSpPr>
        <p:spPr>
          <a:xfrm>
            <a:off x="3962400" y="3619500"/>
            <a:ext cx="12001500" cy="4953000"/>
          </a:xfrm>
        </p:spPr>
        <p:txBody>
          <a:bodyPr>
            <a:normAutofit/>
          </a:bodyPr>
          <a:lstStyle/>
          <a:p>
            <a:r>
              <a:rPr lang="en-US" sz="4800"/>
              <a:t>School Services Recommended</a:t>
            </a:r>
          </a:p>
          <a:p>
            <a:r>
              <a:rPr lang="en-US" sz="4800"/>
              <a:t>Schol Services Accessed</a:t>
            </a:r>
          </a:p>
          <a:p>
            <a:r>
              <a:rPr lang="en-US" sz="4800"/>
              <a:t>Community Services Recommended</a:t>
            </a:r>
          </a:p>
          <a:p>
            <a:r>
              <a:rPr lang="en-US" sz="4800"/>
              <a:t>Community Services Accessed</a:t>
            </a:r>
          </a:p>
        </p:txBody>
      </p:sp>
    </p:spTree>
    <p:extLst>
      <p:ext uri="{BB962C8B-B14F-4D97-AF65-F5344CB8AC3E}">
        <p14:creationId xmlns:p14="http://schemas.microsoft.com/office/powerpoint/2010/main" val="16271106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C494CE-6715-4C4F-ED6D-9E2D78E3971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44CB47D-D7D5-C400-0261-7C9CFA774F56}"/>
              </a:ext>
            </a:extLst>
          </p:cNvPr>
          <p:cNvSpPr>
            <a:spLocks noGrp="1"/>
          </p:cNvSpPr>
          <p:nvPr>
            <p:ph type="title" idx="4294967295"/>
          </p:nvPr>
        </p:nvSpPr>
        <p:spPr>
          <a:xfrm>
            <a:off x="601663" y="684213"/>
            <a:ext cx="17084675"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200" b="1" i="0" u="none" strike="noStrike" kern="1200" cap="none" spc="0" normalizeH="0" baseline="0" noProof="0">
                <a:ln>
                  <a:noFill/>
                </a:ln>
                <a:solidFill>
                  <a:srgbClr val="163056"/>
                </a:solidFill>
                <a:effectLst/>
                <a:uLnTx/>
                <a:uFillTx/>
                <a:latin typeface="Poppins Ultra-Bold" panose="020B0604020202020204" charset="0"/>
                <a:ea typeface="+mn-ea"/>
                <a:cs typeface="Poppins Ultra-Bold" panose="020B0604020202020204" charset="0"/>
              </a:rPr>
              <a:t>School Services Recommended</a:t>
            </a:r>
          </a:p>
        </p:txBody>
      </p:sp>
      <p:sp>
        <p:nvSpPr>
          <p:cNvPr id="3" name="Content Placeholder 2">
            <a:extLst>
              <a:ext uri="{FF2B5EF4-FFF2-40B4-BE49-F238E27FC236}">
                <a16:creationId xmlns:a16="http://schemas.microsoft.com/office/drawing/2014/main" id="{7893E70A-1F98-5606-D3BB-F38BB2B14934}"/>
              </a:ext>
            </a:extLst>
          </p:cNvPr>
          <p:cNvSpPr>
            <a:spLocks noGrp="1"/>
          </p:cNvSpPr>
          <p:nvPr>
            <p:ph sz="quarter" idx="11"/>
          </p:nvPr>
        </p:nvSpPr>
        <p:spPr/>
        <p:txBody>
          <a:bodyPr/>
          <a:lstStyle/>
          <a:p>
            <a:endParaRPr lang="en-US"/>
          </a:p>
        </p:txBody>
      </p:sp>
      <p:sp>
        <p:nvSpPr>
          <p:cNvPr id="4" name="TextBox 3">
            <a:extLst>
              <a:ext uri="{FF2B5EF4-FFF2-40B4-BE49-F238E27FC236}">
                <a16:creationId xmlns:a16="http://schemas.microsoft.com/office/drawing/2014/main" id="{79652E98-CBF8-9F69-5912-451FA31F342B}"/>
              </a:ext>
            </a:extLst>
          </p:cNvPr>
          <p:cNvSpPr txBox="1"/>
          <p:nvPr/>
        </p:nvSpPr>
        <p:spPr>
          <a:xfrm>
            <a:off x="9829800" y="9639300"/>
            <a:ext cx="6112764" cy="369332"/>
          </a:xfrm>
          <a:prstGeom prst="rect">
            <a:avLst/>
          </a:prstGeom>
          <a:noFill/>
        </p:spPr>
        <p:txBody>
          <a:bodyPr wrap="none" rtlCol="0">
            <a:spAutoFit/>
          </a:bodyPr>
          <a:lstStyle/>
          <a:p>
            <a:r>
              <a:rPr lang="en-US"/>
              <a:t>PA Safe Schools Online, </a:t>
            </a:r>
            <a:r>
              <a:rPr lang="en-US">
                <a:hlinkClick r:id="rId3"/>
              </a:rPr>
              <a:t>www.safeschools.pa.gov</a:t>
            </a:r>
            <a:r>
              <a:rPr lang="en-US"/>
              <a:t>, PDE4092 data</a:t>
            </a:r>
          </a:p>
        </p:txBody>
      </p:sp>
    </p:spTree>
    <p:extLst>
      <p:ext uri="{BB962C8B-B14F-4D97-AF65-F5344CB8AC3E}">
        <p14:creationId xmlns:p14="http://schemas.microsoft.com/office/powerpoint/2010/main" val="20141996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A71EA6-C872-8E5F-9926-0503EEAAE21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70AEA61-EFE0-309E-B35F-A041D69D77EE}"/>
              </a:ext>
            </a:extLst>
          </p:cNvPr>
          <p:cNvSpPr>
            <a:spLocks noGrp="1"/>
          </p:cNvSpPr>
          <p:nvPr>
            <p:ph type="title" idx="4294967295"/>
          </p:nvPr>
        </p:nvSpPr>
        <p:spPr>
          <a:xfrm>
            <a:off x="601663" y="684213"/>
            <a:ext cx="17084675"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200" b="1" i="0" u="none" strike="noStrike" kern="1200" cap="none" spc="0" normalizeH="0" baseline="0" noProof="0">
                <a:ln>
                  <a:noFill/>
                </a:ln>
                <a:solidFill>
                  <a:srgbClr val="163056"/>
                </a:solidFill>
                <a:effectLst/>
                <a:uLnTx/>
                <a:uFillTx/>
                <a:latin typeface="Poppins Ultra-Bold" panose="020B0604020202020204" charset="0"/>
                <a:ea typeface="+mn-ea"/>
                <a:cs typeface="Poppins Ultra-Bold" panose="020B0604020202020204" charset="0"/>
              </a:rPr>
              <a:t>School Services Accessed</a:t>
            </a:r>
          </a:p>
        </p:txBody>
      </p:sp>
      <p:sp>
        <p:nvSpPr>
          <p:cNvPr id="3" name="Content Placeholder 2">
            <a:extLst>
              <a:ext uri="{FF2B5EF4-FFF2-40B4-BE49-F238E27FC236}">
                <a16:creationId xmlns:a16="http://schemas.microsoft.com/office/drawing/2014/main" id="{B051AF1E-4E86-68F1-483B-67C02D9F3AF0}"/>
              </a:ext>
            </a:extLst>
          </p:cNvPr>
          <p:cNvSpPr>
            <a:spLocks noGrp="1"/>
          </p:cNvSpPr>
          <p:nvPr>
            <p:ph sz="quarter" idx="11"/>
          </p:nvPr>
        </p:nvSpPr>
        <p:spPr/>
        <p:txBody>
          <a:bodyPr/>
          <a:lstStyle/>
          <a:p>
            <a:endParaRPr lang="en-US"/>
          </a:p>
        </p:txBody>
      </p:sp>
      <p:sp>
        <p:nvSpPr>
          <p:cNvPr id="4" name="TextBox 3">
            <a:extLst>
              <a:ext uri="{FF2B5EF4-FFF2-40B4-BE49-F238E27FC236}">
                <a16:creationId xmlns:a16="http://schemas.microsoft.com/office/drawing/2014/main" id="{AF6B29C3-3AEA-EAB5-D40C-35B3AF711BCD}"/>
              </a:ext>
            </a:extLst>
          </p:cNvPr>
          <p:cNvSpPr txBox="1"/>
          <p:nvPr/>
        </p:nvSpPr>
        <p:spPr>
          <a:xfrm>
            <a:off x="9829800" y="9639300"/>
            <a:ext cx="6112764" cy="369332"/>
          </a:xfrm>
          <a:prstGeom prst="rect">
            <a:avLst/>
          </a:prstGeom>
          <a:noFill/>
        </p:spPr>
        <p:txBody>
          <a:bodyPr wrap="none" rtlCol="0">
            <a:spAutoFit/>
          </a:bodyPr>
          <a:lstStyle/>
          <a:p>
            <a:r>
              <a:rPr lang="en-US"/>
              <a:t>PA Safe Schools Online, </a:t>
            </a:r>
            <a:r>
              <a:rPr lang="en-US">
                <a:hlinkClick r:id="rId3"/>
              </a:rPr>
              <a:t>www.safeschools.pa.gov</a:t>
            </a:r>
            <a:r>
              <a:rPr lang="en-US"/>
              <a:t>, PDE4092 data</a:t>
            </a:r>
          </a:p>
        </p:txBody>
      </p:sp>
    </p:spTree>
    <p:extLst>
      <p:ext uri="{BB962C8B-B14F-4D97-AF65-F5344CB8AC3E}">
        <p14:creationId xmlns:p14="http://schemas.microsoft.com/office/powerpoint/2010/main" val="31735454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84977B-94B1-5B26-8699-7379AA6CA7B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A185BFA-3F22-C3C9-C8CC-5EE50EEE7B92}"/>
              </a:ext>
            </a:extLst>
          </p:cNvPr>
          <p:cNvSpPr>
            <a:spLocks noGrp="1"/>
          </p:cNvSpPr>
          <p:nvPr>
            <p:ph type="title" idx="4294967295"/>
          </p:nvPr>
        </p:nvSpPr>
        <p:spPr>
          <a:xfrm>
            <a:off x="2001838" y="800100"/>
            <a:ext cx="14284325"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6000" b="1" i="0" u="none" strike="noStrike" kern="1200" cap="none" spc="0" normalizeH="0" baseline="0" noProof="0">
                <a:ln>
                  <a:noFill/>
                </a:ln>
                <a:solidFill>
                  <a:srgbClr val="163056"/>
                </a:solidFill>
                <a:effectLst/>
                <a:uLnTx/>
                <a:uFillTx/>
                <a:latin typeface="Poppins Ultra-Bold" panose="020B0604020202020204" charset="0"/>
                <a:ea typeface="+mn-ea"/>
                <a:cs typeface="Poppins Ultra-Bold" panose="020B0604020202020204" charset="0"/>
              </a:rPr>
              <a:t>Recommended School Supports</a:t>
            </a:r>
          </a:p>
        </p:txBody>
      </p:sp>
      <p:sp>
        <p:nvSpPr>
          <p:cNvPr id="3" name="Text Placeholder 2">
            <a:extLst>
              <a:ext uri="{FF2B5EF4-FFF2-40B4-BE49-F238E27FC236}">
                <a16:creationId xmlns:a16="http://schemas.microsoft.com/office/drawing/2014/main" id="{453F3609-E8C4-7E43-072B-F4DE6CEDA5D3}"/>
              </a:ext>
            </a:extLst>
          </p:cNvPr>
          <p:cNvSpPr>
            <a:spLocks noGrp="1"/>
          </p:cNvSpPr>
          <p:nvPr>
            <p:ph type="body" sz="quarter" idx="11"/>
          </p:nvPr>
        </p:nvSpPr>
        <p:spPr>
          <a:xfrm>
            <a:off x="3429000" y="2794907"/>
            <a:ext cx="9906000" cy="3829393"/>
          </a:xfrm>
        </p:spPr>
        <p:txBody>
          <a:bodyPr vert="horz" lIns="91440" tIns="45720" rIns="91440" bIns="45720" rtlCol="0" anchor="t">
            <a:noAutofit/>
          </a:bodyPr>
          <a:lstStyle/>
          <a:p>
            <a:pPr marL="777240" lvl="1" indent="-388620">
              <a:lnSpc>
                <a:spcPts val="5040"/>
              </a:lnSpc>
              <a:buFont typeface="Arial"/>
              <a:buChar char="•"/>
            </a:pPr>
            <a:r>
              <a:rPr lang="en-US" b="1">
                <a:latin typeface="+mn-lt"/>
                <a:ea typeface="Poppins"/>
                <a:cs typeface="Poppins"/>
                <a:sym typeface="Poppins"/>
              </a:rPr>
              <a:t>What supports are you recommending for students through SAP?</a:t>
            </a:r>
            <a:endParaRPr lang="en-US" b="1">
              <a:latin typeface="+mn-lt"/>
              <a:ea typeface="Poppins"/>
              <a:cs typeface="Poppins"/>
            </a:endParaRPr>
          </a:p>
          <a:p>
            <a:pPr marL="777240" lvl="1" indent="-388620">
              <a:lnSpc>
                <a:spcPts val="5040"/>
              </a:lnSpc>
              <a:buFont typeface="Arial"/>
              <a:buChar char="•"/>
            </a:pPr>
            <a:endParaRPr lang="en-US" b="1">
              <a:latin typeface="+mn-lt"/>
              <a:ea typeface="Poppins"/>
              <a:cs typeface="Poppins"/>
            </a:endParaRPr>
          </a:p>
          <a:p>
            <a:pPr marL="777240" lvl="1" indent="-388620">
              <a:lnSpc>
                <a:spcPts val="5040"/>
              </a:lnSpc>
              <a:buFont typeface="Arial"/>
              <a:buChar char="•"/>
            </a:pPr>
            <a:r>
              <a:rPr lang="en-US" b="1">
                <a:latin typeface="+mn-lt"/>
                <a:ea typeface="Poppins"/>
                <a:cs typeface="Poppins"/>
                <a:sym typeface="Poppins"/>
              </a:rPr>
              <a:t>What additional school supports are available that the SAP team could recommend?</a:t>
            </a:r>
            <a:endParaRPr lang="en-US" b="1">
              <a:latin typeface="+mn-lt"/>
              <a:ea typeface="Poppins"/>
              <a:cs typeface="Poppins"/>
            </a:endParaRPr>
          </a:p>
          <a:p>
            <a:pPr marL="0" indent="0">
              <a:buNone/>
            </a:pPr>
            <a:endParaRPr lang="en-US" sz="5400" b="1">
              <a:latin typeface="+mn-lt"/>
            </a:endParaRPr>
          </a:p>
        </p:txBody>
      </p:sp>
      <p:sp>
        <p:nvSpPr>
          <p:cNvPr id="5" name="Freeform 13">
            <a:extLst>
              <a:ext uri="{FF2B5EF4-FFF2-40B4-BE49-F238E27FC236}">
                <a16:creationId xmlns:a16="http://schemas.microsoft.com/office/drawing/2014/main" id="{4B7E66FC-4590-B422-B1EC-AADC9BA642A4}"/>
              </a:ext>
              <a:ext uri="{C183D7F6-B498-43B3-948B-1728B52AA6E4}">
                <adec:decorative xmlns:adec="http://schemas.microsoft.com/office/drawing/2017/decorative" val="1"/>
              </a:ext>
            </a:extLst>
          </p:cNvPr>
          <p:cNvSpPr/>
          <p:nvPr/>
        </p:nvSpPr>
        <p:spPr>
          <a:xfrm>
            <a:off x="13716000" y="4000499"/>
            <a:ext cx="3543300" cy="5195467"/>
          </a:xfrm>
          <a:custGeom>
            <a:avLst/>
            <a:gdLst/>
            <a:ahLst/>
            <a:cxnLst/>
            <a:rect l="l" t="t" r="r" b="b"/>
            <a:pathLst>
              <a:path w="4192527" h="6010792">
                <a:moveTo>
                  <a:pt x="0" y="0"/>
                </a:moveTo>
                <a:lnTo>
                  <a:pt x="4192527" y="0"/>
                </a:lnTo>
                <a:lnTo>
                  <a:pt x="4192527" y="6010792"/>
                </a:lnTo>
                <a:lnTo>
                  <a:pt x="0" y="601079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extLst>
      <p:ext uri="{BB962C8B-B14F-4D97-AF65-F5344CB8AC3E}">
        <p14:creationId xmlns:p14="http://schemas.microsoft.com/office/powerpoint/2010/main" val="1471057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B21F90-BE23-94A3-0FCB-0FDB93A130B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7D887B6-27D3-8606-82E2-7CA27752F4BF}"/>
              </a:ext>
            </a:extLst>
          </p:cNvPr>
          <p:cNvSpPr>
            <a:spLocks noGrp="1"/>
          </p:cNvSpPr>
          <p:nvPr>
            <p:ph type="title" idx="4294967295"/>
          </p:nvPr>
        </p:nvSpPr>
        <p:spPr>
          <a:xfrm>
            <a:off x="228600" y="684213"/>
            <a:ext cx="179070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200" b="1" i="0" u="none" strike="noStrike" kern="1200" cap="none" spc="0" normalizeH="0" baseline="0" noProof="0">
                <a:ln>
                  <a:noFill/>
                </a:ln>
                <a:solidFill>
                  <a:srgbClr val="163056"/>
                </a:solidFill>
                <a:effectLst/>
                <a:uLnTx/>
                <a:uFillTx/>
                <a:latin typeface="Poppins Ultra-Bold" panose="020B0604020202020204" charset="0"/>
                <a:ea typeface="+mn-ea"/>
                <a:cs typeface="Poppins Ultra-Bold" panose="020B0604020202020204" charset="0"/>
              </a:rPr>
              <a:t>Community Services Recommended</a:t>
            </a:r>
          </a:p>
        </p:txBody>
      </p:sp>
      <p:sp>
        <p:nvSpPr>
          <p:cNvPr id="3" name="Content Placeholder 2">
            <a:extLst>
              <a:ext uri="{FF2B5EF4-FFF2-40B4-BE49-F238E27FC236}">
                <a16:creationId xmlns:a16="http://schemas.microsoft.com/office/drawing/2014/main" id="{7144C74B-D313-D1EF-FCF8-321DFA160016}"/>
              </a:ext>
            </a:extLst>
          </p:cNvPr>
          <p:cNvSpPr>
            <a:spLocks noGrp="1"/>
          </p:cNvSpPr>
          <p:nvPr>
            <p:ph sz="quarter" idx="11"/>
          </p:nvPr>
        </p:nvSpPr>
        <p:spPr/>
        <p:txBody>
          <a:bodyPr/>
          <a:lstStyle/>
          <a:p>
            <a:endParaRPr lang="en-US"/>
          </a:p>
        </p:txBody>
      </p:sp>
      <p:sp>
        <p:nvSpPr>
          <p:cNvPr id="4" name="TextBox 3">
            <a:extLst>
              <a:ext uri="{FF2B5EF4-FFF2-40B4-BE49-F238E27FC236}">
                <a16:creationId xmlns:a16="http://schemas.microsoft.com/office/drawing/2014/main" id="{08334775-21ED-5B89-B8B0-A6445D221898}"/>
              </a:ext>
            </a:extLst>
          </p:cNvPr>
          <p:cNvSpPr txBox="1"/>
          <p:nvPr/>
        </p:nvSpPr>
        <p:spPr>
          <a:xfrm>
            <a:off x="9829800" y="9639300"/>
            <a:ext cx="6112764" cy="369332"/>
          </a:xfrm>
          <a:prstGeom prst="rect">
            <a:avLst/>
          </a:prstGeom>
          <a:noFill/>
        </p:spPr>
        <p:txBody>
          <a:bodyPr wrap="none" rtlCol="0">
            <a:spAutoFit/>
          </a:bodyPr>
          <a:lstStyle/>
          <a:p>
            <a:r>
              <a:rPr lang="en-US"/>
              <a:t>PA Safe Schools Online, </a:t>
            </a:r>
            <a:r>
              <a:rPr lang="en-US">
                <a:hlinkClick r:id="rId3"/>
              </a:rPr>
              <a:t>www.safeschools.pa.gov</a:t>
            </a:r>
            <a:r>
              <a:rPr lang="en-US"/>
              <a:t>, PDE4092 data</a:t>
            </a:r>
          </a:p>
        </p:txBody>
      </p:sp>
    </p:spTree>
    <p:extLst>
      <p:ext uri="{BB962C8B-B14F-4D97-AF65-F5344CB8AC3E}">
        <p14:creationId xmlns:p14="http://schemas.microsoft.com/office/powerpoint/2010/main" val="15542250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753639-22BA-A501-0498-435A040E37E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F0DE2B1-F528-AF14-0C5F-7A6F4E5A53A4}"/>
              </a:ext>
            </a:extLst>
          </p:cNvPr>
          <p:cNvSpPr>
            <a:spLocks noGrp="1"/>
          </p:cNvSpPr>
          <p:nvPr>
            <p:ph type="title" idx="4294967295"/>
          </p:nvPr>
        </p:nvSpPr>
        <p:spPr>
          <a:xfrm>
            <a:off x="601663" y="684213"/>
            <a:ext cx="17084675"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200" b="1" i="0" u="none" strike="noStrike" kern="1200" cap="none" spc="0" normalizeH="0" baseline="0" noProof="0">
                <a:ln>
                  <a:noFill/>
                </a:ln>
                <a:solidFill>
                  <a:srgbClr val="163056"/>
                </a:solidFill>
                <a:effectLst/>
                <a:uLnTx/>
                <a:uFillTx/>
                <a:latin typeface="Poppins Ultra-Bold" panose="020B0604020202020204" charset="0"/>
                <a:ea typeface="+mn-ea"/>
                <a:cs typeface="Poppins Ultra-Bold" panose="020B0604020202020204" charset="0"/>
              </a:rPr>
              <a:t>Community Services Accessed</a:t>
            </a:r>
          </a:p>
        </p:txBody>
      </p:sp>
      <p:sp>
        <p:nvSpPr>
          <p:cNvPr id="3" name="Content Placeholder 2">
            <a:extLst>
              <a:ext uri="{FF2B5EF4-FFF2-40B4-BE49-F238E27FC236}">
                <a16:creationId xmlns:a16="http://schemas.microsoft.com/office/drawing/2014/main" id="{EF41888D-3720-4C71-47BE-51777032BE97}"/>
              </a:ext>
            </a:extLst>
          </p:cNvPr>
          <p:cNvSpPr>
            <a:spLocks noGrp="1"/>
          </p:cNvSpPr>
          <p:nvPr>
            <p:ph sz="quarter" idx="11"/>
          </p:nvPr>
        </p:nvSpPr>
        <p:spPr/>
        <p:txBody>
          <a:bodyPr/>
          <a:lstStyle/>
          <a:p>
            <a:endParaRPr lang="en-US"/>
          </a:p>
        </p:txBody>
      </p:sp>
      <p:sp>
        <p:nvSpPr>
          <p:cNvPr id="4" name="TextBox 3">
            <a:extLst>
              <a:ext uri="{FF2B5EF4-FFF2-40B4-BE49-F238E27FC236}">
                <a16:creationId xmlns:a16="http://schemas.microsoft.com/office/drawing/2014/main" id="{E5357CF0-6583-3E5F-94BC-6840951366D8}"/>
              </a:ext>
            </a:extLst>
          </p:cNvPr>
          <p:cNvSpPr txBox="1"/>
          <p:nvPr/>
        </p:nvSpPr>
        <p:spPr>
          <a:xfrm>
            <a:off x="9829800" y="9639300"/>
            <a:ext cx="6112764" cy="369332"/>
          </a:xfrm>
          <a:prstGeom prst="rect">
            <a:avLst/>
          </a:prstGeom>
          <a:noFill/>
        </p:spPr>
        <p:txBody>
          <a:bodyPr wrap="none" rtlCol="0">
            <a:spAutoFit/>
          </a:bodyPr>
          <a:lstStyle/>
          <a:p>
            <a:r>
              <a:rPr lang="en-US"/>
              <a:t>PA Safe Schools Online, </a:t>
            </a:r>
            <a:r>
              <a:rPr lang="en-US">
                <a:hlinkClick r:id="rId3"/>
              </a:rPr>
              <a:t>www.safeschools.pa.gov</a:t>
            </a:r>
            <a:r>
              <a:rPr lang="en-US"/>
              <a:t>, PDE4092 data</a:t>
            </a:r>
          </a:p>
        </p:txBody>
      </p:sp>
    </p:spTree>
    <p:extLst>
      <p:ext uri="{BB962C8B-B14F-4D97-AF65-F5344CB8AC3E}">
        <p14:creationId xmlns:p14="http://schemas.microsoft.com/office/powerpoint/2010/main" val="533573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FF4C00-0BBD-4DD9-8CF9-26B408CFDDBC}"/>
              </a:ext>
            </a:extLst>
          </p:cNvPr>
          <p:cNvSpPr>
            <a:spLocks noGrp="1"/>
          </p:cNvSpPr>
          <p:nvPr>
            <p:ph type="title" idx="4294967295"/>
          </p:nvPr>
        </p:nvSpPr>
        <p:spPr>
          <a:xfrm>
            <a:off x="2438401" y="571500"/>
            <a:ext cx="13639800" cy="20131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sz="7200" b="1" i="0" u="none" strike="noStrike" kern="1200" cap="none" spc="0" normalizeH="0" baseline="0" noProof="0">
                <a:ln>
                  <a:noFill/>
                </a:ln>
                <a:solidFill>
                  <a:srgbClr val="163056"/>
                </a:solidFill>
                <a:effectLst/>
                <a:uLnTx/>
                <a:uFillTx/>
                <a:latin typeface="Poppins Ultra-Bold" panose="020B0604020202020204" charset="0"/>
                <a:ea typeface="+mn-ea"/>
                <a:cs typeface="Poppins Ultra-Bold" panose="020B0604020202020204" charset="0"/>
              </a:rPr>
              <a:t>Purpose of SAP Team Maintenance</a:t>
            </a:r>
          </a:p>
        </p:txBody>
      </p:sp>
      <p:sp>
        <p:nvSpPr>
          <p:cNvPr id="3" name="Text Placeholder 2">
            <a:extLst>
              <a:ext uri="{FF2B5EF4-FFF2-40B4-BE49-F238E27FC236}">
                <a16:creationId xmlns:a16="http://schemas.microsoft.com/office/drawing/2014/main" id="{36C0C923-C6CF-2986-4156-ADD9F8C2A395}"/>
              </a:ext>
            </a:extLst>
          </p:cNvPr>
          <p:cNvSpPr>
            <a:spLocks noGrp="1"/>
          </p:cNvSpPr>
          <p:nvPr>
            <p:ph type="body" sz="quarter" idx="11"/>
          </p:nvPr>
        </p:nvSpPr>
        <p:spPr>
          <a:xfrm>
            <a:off x="3009901" y="3086100"/>
            <a:ext cx="12496800" cy="5181600"/>
          </a:xfrm>
        </p:spPr>
        <p:txBody>
          <a:bodyPr/>
          <a:lstStyle/>
          <a:p>
            <a:pPr marL="0" indent="0" algn="ctr">
              <a:buNone/>
            </a:pPr>
            <a:r>
              <a:rPr lang="en-US" b="1">
                <a:latin typeface="+mj-lt"/>
              </a:rPr>
              <a:t>Team maintenance includes activities and interactions designed to promote cooperation and respectful working relationships among SAP team members. The purpose is to maintain the health of the team and to ensure the quality of the SAP process so that SAP teams effectively work together as a problem-solving group.</a:t>
            </a:r>
          </a:p>
        </p:txBody>
      </p:sp>
    </p:spTree>
    <p:extLst>
      <p:ext uri="{BB962C8B-B14F-4D97-AF65-F5344CB8AC3E}">
        <p14:creationId xmlns:p14="http://schemas.microsoft.com/office/powerpoint/2010/main" val="12133304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6DB9D6-EDD1-416A-3B61-1D1363926AF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DC2BD36-A63A-90CA-3803-2589C2E13622}"/>
              </a:ext>
            </a:extLst>
          </p:cNvPr>
          <p:cNvSpPr>
            <a:spLocks noGrp="1"/>
          </p:cNvSpPr>
          <p:nvPr>
            <p:ph type="title" idx="4294967295"/>
          </p:nvPr>
        </p:nvSpPr>
        <p:spPr>
          <a:xfrm>
            <a:off x="1066800" y="647700"/>
            <a:ext cx="16154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200" b="1" i="0" u="none" strike="noStrike" kern="1200" cap="none" spc="0" normalizeH="0" baseline="0" noProof="0">
                <a:ln>
                  <a:noFill/>
                </a:ln>
                <a:solidFill>
                  <a:srgbClr val="163056"/>
                </a:solidFill>
                <a:effectLst/>
                <a:uLnTx/>
                <a:uFillTx/>
                <a:latin typeface="Poppins Ultra-Bold" panose="020B0604020202020204" charset="0"/>
                <a:ea typeface="+mn-ea"/>
                <a:cs typeface="Poppins Ultra-Bold" panose="020B0604020202020204" charset="0"/>
              </a:rPr>
              <a:t>Student  SAP Action Plan</a:t>
            </a:r>
          </a:p>
        </p:txBody>
      </p:sp>
      <p:sp>
        <p:nvSpPr>
          <p:cNvPr id="3" name="Content Placeholder 2">
            <a:extLst>
              <a:ext uri="{FF2B5EF4-FFF2-40B4-BE49-F238E27FC236}">
                <a16:creationId xmlns:a16="http://schemas.microsoft.com/office/drawing/2014/main" id="{3ECF7C88-481C-0485-30FE-BE1BE3F0A9F3}"/>
              </a:ext>
            </a:extLst>
          </p:cNvPr>
          <p:cNvSpPr>
            <a:spLocks noGrp="1"/>
          </p:cNvSpPr>
          <p:nvPr>
            <p:ph sz="quarter" idx="11"/>
          </p:nvPr>
        </p:nvSpPr>
        <p:spPr>
          <a:xfrm>
            <a:off x="2286000" y="2667000"/>
            <a:ext cx="13716000" cy="4953000"/>
          </a:xfrm>
        </p:spPr>
        <p:txBody>
          <a:bodyPr>
            <a:noAutofit/>
          </a:bodyPr>
          <a:lstStyle/>
          <a:p>
            <a:pPr marL="690882" lvl="1" indent="-345441">
              <a:spcBef>
                <a:spcPts val="600"/>
              </a:spcBef>
              <a:buFont typeface="Arial"/>
              <a:buChar char="•"/>
            </a:pPr>
            <a:r>
              <a:rPr lang="en-US" b="1" spc="70">
                <a:latin typeface="+mn-lt"/>
                <a:ea typeface="Poppins"/>
                <a:cs typeface="Poppins"/>
                <a:sym typeface="Poppins"/>
              </a:rPr>
              <a:t>A structured plan that identifies appropriate school and/or community supports and services for the referred student​</a:t>
            </a:r>
          </a:p>
          <a:p>
            <a:pPr marL="690882" lvl="1" indent="-345441">
              <a:spcBef>
                <a:spcPts val="600"/>
              </a:spcBef>
              <a:buFont typeface="Arial"/>
              <a:buChar char="•"/>
            </a:pPr>
            <a:r>
              <a:rPr lang="en-US" b="1" spc="70">
                <a:latin typeface="+mn-lt"/>
                <a:ea typeface="Poppins"/>
                <a:cs typeface="Poppins"/>
                <a:sym typeface="Poppins"/>
              </a:rPr>
              <a:t>Developed collaboratively with the student and family​</a:t>
            </a:r>
          </a:p>
          <a:p>
            <a:pPr marL="690882" lvl="1" indent="-345441">
              <a:spcBef>
                <a:spcPts val="600"/>
              </a:spcBef>
              <a:buFont typeface="Arial"/>
              <a:buChar char="•"/>
            </a:pPr>
            <a:r>
              <a:rPr lang="en-US" b="1" spc="70">
                <a:latin typeface="+mn-lt"/>
                <a:ea typeface="Poppins"/>
                <a:cs typeface="Poppins"/>
                <a:sym typeface="Poppins"/>
              </a:rPr>
              <a:t>Developed based on data (both strengths and concerns) gathered throughout the SAP process​</a:t>
            </a:r>
          </a:p>
          <a:p>
            <a:pPr marL="690882" lvl="1" indent="-345441">
              <a:spcBef>
                <a:spcPts val="600"/>
              </a:spcBef>
              <a:buFont typeface="Arial"/>
              <a:buChar char="•"/>
            </a:pPr>
            <a:r>
              <a:rPr lang="en-US" b="1" spc="70">
                <a:latin typeface="+mn-lt"/>
                <a:ea typeface="Poppins"/>
                <a:cs typeface="Poppins"/>
                <a:sym typeface="Poppins"/>
              </a:rPr>
              <a:t>A "living document" that is monitored and updated as needed</a:t>
            </a:r>
          </a:p>
          <a:p>
            <a:endParaRPr lang="en-US" sz="1200" b="1"/>
          </a:p>
        </p:txBody>
      </p:sp>
    </p:spTree>
    <p:extLst>
      <p:ext uri="{BB962C8B-B14F-4D97-AF65-F5344CB8AC3E}">
        <p14:creationId xmlns:p14="http://schemas.microsoft.com/office/powerpoint/2010/main" val="18683272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6D3F5D-B517-C45A-2B30-86B0FFB50F6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14A86AA-D3D4-BACC-E50C-7499D46ED651}"/>
              </a:ext>
            </a:extLst>
          </p:cNvPr>
          <p:cNvSpPr>
            <a:spLocks noGrp="1"/>
          </p:cNvSpPr>
          <p:nvPr>
            <p:ph type="title" idx="4294967295"/>
          </p:nvPr>
        </p:nvSpPr>
        <p:spPr>
          <a:xfrm>
            <a:off x="609600" y="647700"/>
            <a:ext cx="171450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200" b="1" i="0" u="none" strike="noStrike" kern="1200" cap="none" spc="0" normalizeH="0" baseline="0" noProof="0">
                <a:ln>
                  <a:noFill/>
                </a:ln>
                <a:solidFill>
                  <a:srgbClr val="163056"/>
                </a:solidFill>
                <a:effectLst/>
                <a:uLnTx/>
                <a:uFillTx/>
                <a:latin typeface="Poppins Ultra-Bold" panose="020B0604020202020204" charset="0"/>
                <a:ea typeface="+mn-ea"/>
                <a:cs typeface="Poppins Ultra-Bold" panose="020B0604020202020204" charset="0"/>
              </a:rPr>
              <a:t>Key Components of the Action Plan</a:t>
            </a:r>
          </a:p>
        </p:txBody>
      </p:sp>
      <p:sp>
        <p:nvSpPr>
          <p:cNvPr id="3" name="Content Placeholder 2">
            <a:extLst>
              <a:ext uri="{FF2B5EF4-FFF2-40B4-BE49-F238E27FC236}">
                <a16:creationId xmlns:a16="http://schemas.microsoft.com/office/drawing/2014/main" id="{77EBE71C-4B75-726B-C5B5-54BB23F7A452}"/>
              </a:ext>
            </a:extLst>
          </p:cNvPr>
          <p:cNvSpPr>
            <a:spLocks noGrp="1"/>
          </p:cNvSpPr>
          <p:nvPr>
            <p:ph sz="quarter" idx="11"/>
          </p:nvPr>
        </p:nvSpPr>
        <p:spPr>
          <a:xfrm>
            <a:off x="2514600" y="2476500"/>
            <a:ext cx="14478000" cy="4953000"/>
          </a:xfrm>
        </p:spPr>
        <p:txBody>
          <a:bodyPr>
            <a:noAutofit/>
          </a:bodyPr>
          <a:lstStyle/>
          <a:p>
            <a:pPr marL="690882" lvl="1" indent="-345441">
              <a:spcBef>
                <a:spcPts val="600"/>
              </a:spcBef>
              <a:buFont typeface="Arial"/>
              <a:buChar char="•"/>
            </a:pPr>
            <a:r>
              <a:rPr lang="en-US" b="1" spc="70">
                <a:latin typeface="+mn-lt"/>
                <a:ea typeface="Poppins"/>
                <a:cs typeface="Poppins"/>
                <a:sym typeface="Poppins"/>
              </a:rPr>
              <a:t>Background and basic summary of referral (e.g., referral reason, strengths and concerns, prior/ongoing supports, etc.)​</a:t>
            </a:r>
          </a:p>
          <a:p>
            <a:pPr marL="690882" lvl="1" indent="-345441">
              <a:spcBef>
                <a:spcPts val="600"/>
              </a:spcBef>
              <a:buFont typeface="Arial"/>
              <a:buChar char="•"/>
            </a:pPr>
            <a:r>
              <a:rPr lang="en-US" b="1" spc="70">
                <a:latin typeface="+mn-lt"/>
                <a:ea typeface="Poppins"/>
                <a:cs typeface="Poppins"/>
                <a:sym typeface="Poppins"/>
              </a:rPr>
              <a:t>Recommended school and/or community interventions and supports​</a:t>
            </a:r>
          </a:p>
          <a:p>
            <a:pPr marL="690882" lvl="1" indent="-345441">
              <a:spcBef>
                <a:spcPts val="600"/>
              </a:spcBef>
              <a:buFont typeface="Arial"/>
              <a:buChar char="•"/>
            </a:pPr>
            <a:r>
              <a:rPr lang="en-US" b="1" spc="70">
                <a:latin typeface="+mn-lt"/>
                <a:ea typeface="Poppins"/>
                <a:cs typeface="Poppins"/>
                <a:sym typeface="Poppins"/>
              </a:rPr>
              <a:t>Goal(s) and indicator(s) of progress or success​</a:t>
            </a:r>
          </a:p>
          <a:p>
            <a:pPr marL="690882" lvl="1" indent="-345441">
              <a:spcBef>
                <a:spcPts val="600"/>
              </a:spcBef>
              <a:buFont typeface="Arial"/>
              <a:buChar char="•"/>
            </a:pPr>
            <a:r>
              <a:rPr lang="en-US" b="1" spc="70">
                <a:latin typeface="+mn-lt"/>
                <a:ea typeface="Poppins"/>
                <a:cs typeface="Poppins"/>
                <a:sym typeface="Poppins"/>
              </a:rPr>
              <a:t>Action steps for each goal​</a:t>
            </a:r>
          </a:p>
          <a:p>
            <a:pPr marL="690882" lvl="1" indent="-345441">
              <a:spcBef>
                <a:spcPts val="600"/>
              </a:spcBef>
              <a:buFont typeface="Arial"/>
              <a:buChar char="•"/>
            </a:pPr>
            <a:r>
              <a:rPr lang="en-US" b="1" spc="70">
                <a:latin typeface="+mn-lt"/>
                <a:ea typeface="Poppins"/>
                <a:cs typeface="Poppins"/>
                <a:sym typeface="Poppins"/>
              </a:rPr>
              <a:t>Staff responsible​</a:t>
            </a:r>
          </a:p>
          <a:p>
            <a:pPr marL="690882" lvl="1" indent="-345441">
              <a:spcBef>
                <a:spcPts val="600"/>
              </a:spcBef>
              <a:buFont typeface="Arial"/>
              <a:buChar char="•"/>
            </a:pPr>
            <a:r>
              <a:rPr lang="en-US" b="1" spc="70">
                <a:latin typeface="+mn-lt"/>
                <a:ea typeface="Poppins"/>
                <a:cs typeface="Poppins"/>
                <a:sym typeface="Poppins"/>
              </a:rPr>
              <a:t>Timelines​</a:t>
            </a:r>
          </a:p>
          <a:p>
            <a:pPr marL="690882" lvl="1" indent="-345441">
              <a:spcBef>
                <a:spcPts val="600"/>
              </a:spcBef>
              <a:buFont typeface="Arial"/>
              <a:buChar char="•"/>
            </a:pPr>
            <a:r>
              <a:rPr lang="en-US" b="1" spc="70">
                <a:latin typeface="+mn-lt"/>
                <a:ea typeface="Poppins"/>
                <a:cs typeface="Poppins"/>
                <a:sym typeface="Poppins"/>
              </a:rPr>
              <a:t>Check-in timelines and progress measures </a:t>
            </a:r>
          </a:p>
          <a:p>
            <a:endParaRPr lang="en-US" sz="1200" b="1"/>
          </a:p>
        </p:txBody>
      </p:sp>
    </p:spTree>
    <p:extLst>
      <p:ext uri="{BB962C8B-B14F-4D97-AF65-F5344CB8AC3E}">
        <p14:creationId xmlns:p14="http://schemas.microsoft.com/office/powerpoint/2010/main" val="13261461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88A069-6DC5-0F72-F7C1-1AB7CDA1BF6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9D90A7F-0A3A-5F4A-8D55-3F6680F4E138}"/>
              </a:ext>
            </a:extLst>
          </p:cNvPr>
          <p:cNvSpPr>
            <a:spLocks noGrp="1"/>
          </p:cNvSpPr>
          <p:nvPr>
            <p:ph type="title" idx="4294967295"/>
          </p:nvPr>
        </p:nvSpPr>
        <p:spPr>
          <a:xfrm>
            <a:off x="609600" y="647700"/>
            <a:ext cx="171450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200" b="1" i="0" u="none" strike="noStrike" kern="1200" cap="none" spc="0" normalizeH="0" baseline="0" noProof="0">
                <a:ln>
                  <a:noFill/>
                </a:ln>
                <a:solidFill>
                  <a:srgbClr val="163056"/>
                </a:solidFill>
                <a:effectLst/>
                <a:uLnTx/>
                <a:uFillTx/>
                <a:latin typeface="Poppins Ultra-Bold" panose="020B0604020202020204" charset="0"/>
                <a:ea typeface="+mn-ea"/>
                <a:cs typeface="Poppins Ultra-Bold" panose="020B0604020202020204" charset="0"/>
              </a:rPr>
              <a:t>Considerations for Developing the Action Plan</a:t>
            </a:r>
          </a:p>
        </p:txBody>
      </p:sp>
      <p:sp>
        <p:nvSpPr>
          <p:cNvPr id="3" name="Content Placeholder 2">
            <a:extLst>
              <a:ext uri="{FF2B5EF4-FFF2-40B4-BE49-F238E27FC236}">
                <a16:creationId xmlns:a16="http://schemas.microsoft.com/office/drawing/2014/main" id="{9658C62B-43AB-0BB9-1C3D-AFFDE5E10857}"/>
              </a:ext>
            </a:extLst>
          </p:cNvPr>
          <p:cNvSpPr>
            <a:spLocks noGrp="1"/>
          </p:cNvSpPr>
          <p:nvPr>
            <p:ph sz="quarter" idx="11"/>
          </p:nvPr>
        </p:nvSpPr>
        <p:spPr>
          <a:xfrm>
            <a:off x="2068551" y="3308195"/>
            <a:ext cx="14478000" cy="4953000"/>
          </a:xfrm>
        </p:spPr>
        <p:txBody>
          <a:bodyPr>
            <a:noAutofit/>
          </a:bodyPr>
          <a:lstStyle/>
          <a:p>
            <a:pPr marL="690882" lvl="1" indent="-345441">
              <a:spcBef>
                <a:spcPts val="600"/>
              </a:spcBef>
              <a:buFont typeface="Arial"/>
              <a:buChar char="•"/>
            </a:pPr>
            <a:r>
              <a:rPr lang="en-US" b="1" spc="70">
                <a:latin typeface="+mn-lt"/>
                <a:ea typeface="Poppins"/>
                <a:cs typeface="Poppins"/>
                <a:sym typeface="Poppins"/>
              </a:rPr>
              <a:t>Look for opportunities to promote and foster resilience ​</a:t>
            </a:r>
          </a:p>
          <a:p>
            <a:pPr marL="690882" lvl="1" indent="-345441">
              <a:spcBef>
                <a:spcPts val="600"/>
              </a:spcBef>
              <a:buFont typeface="Arial"/>
              <a:buChar char="•"/>
            </a:pPr>
            <a:r>
              <a:rPr lang="en-US" b="1" spc="70">
                <a:latin typeface="+mn-lt"/>
                <a:ea typeface="Poppins"/>
                <a:cs typeface="Poppins"/>
                <a:sym typeface="Poppins"/>
              </a:rPr>
              <a:t>Partner with the student and family to address cultural factors, preferences, and priorities​</a:t>
            </a:r>
          </a:p>
          <a:p>
            <a:pPr marL="690882" lvl="1" indent="-345441">
              <a:spcBef>
                <a:spcPts val="600"/>
              </a:spcBef>
              <a:buFont typeface="Arial"/>
              <a:buChar char="•"/>
            </a:pPr>
            <a:r>
              <a:rPr lang="en-US" b="1" spc="70">
                <a:latin typeface="+mn-lt"/>
                <a:ea typeface="Poppins"/>
                <a:cs typeface="Poppins"/>
                <a:sym typeface="Poppins"/>
              </a:rPr>
              <a:t>Consider what strategies have been tried previously and their outcomes​</a:t>
            </a:r>
          </a:p>
          <a:p>
            <a:pPr marL="690882" lvl="1" indent="-345441">
              <a:spcBef>
                <a:spcPts val="600"/>
              </a:spcBef>
              <a:buFont typeface="Arial"/>
              <a:buChar char="•"/>
            </a:pPr>
            <a:r>
              <a:rPr lang="en-US" b="1" spc="70">
                <a:latin typeface="+mn-lt"/>
                <a:ea typeface="Poppins"/>
                <a:cs typeface="Poppins"/>
                <a:sym typeface="Poppins"/>
              </a:rPr>
              <a:t>Check the availability of school and community resources​</a:t>
            </a:r>
          </a:p>
          <a:p>
            <a:pPr marL="690882" lvl="1" indent="-345441">
              <a:spcBef>
                <a:spcPts val="600"/>
              </a:spcBef>
              <a:buFont typeface="Arial"/>
              <a:buChar char="•"/>
            </a:pPr>
            <a:r>
              <a:rPr lang="en-US" b="1" spc="70">
                <a:latin typeface="+mn-lt"/>
                <a:ea typeface="Poppins"/>
                <a:cs typeface="Poppins"/>
                <a:sym typeface="Poppins"/>
              </a:rPr>
              <a:t>Ensure that the action plan is measurable and data-driven ​</a:t>
            </a:r>
          </a:p>
          <a:p>
            <a:pPr marL="690882" lvl="1" indent="-345441">
              <a:spcBef>
                <a:spcPts val="600"/>
              </a:spcBef>
              <a:buFont typeface="Arial"/>
              <a:buChar char="•"/>
            </a:pPr>
            <a:r>
              <a:rPr lang="en-US" b="1" spc="70">
                <a:latin typeface="+mn-lt"/>
                <a:ea typeface="Poppins"/>
                <a:cs typeface="Poppins"/>
                <a:sym typeface="Poppins"/>
              </a:rPr>
              <a:t>Use the plan as an accountability tool </a:t>
            </a:r>
          </a:p>
          <a:p>
            <a:endParaRPr lang="en-US" sz="1200" b="1"/>
          </a:p>
        </p:txBody>
      </p:sp>
    </p:spTree>
    <p:extLst>
      <p:ext uri="{BB962C8B-B14F-4D97-AF65-F5344CB8AC3E}">
        <p14:creationId xmlns:p14="http://schemas.microsoft.com/office/powerpoint/2010/main" val="32814338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04D79C-1A17-EF9A-F5FE-CF1F52E251C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C00F670-08BD-5469-F640-89948AED16CC}"/>
              </a:ext>
            </a:extLst>
          </p:cNvPr>
          <p:cNvSpPr>
            <a:spLocks noGrp="1"/>
          </p:cNvSpPr>
          <p:nvPr>
            <p:ph type="title" idx="4294967295"/>
          </p:nvPr>
        </p:nvSpPr>
        <p:spPr>
          <a:xfrm>
            <a:off x="571500" y="495300"/>
            <a:ext cx="171450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200" b="1" i="0" u="none" strike="noStrike" kern="1200" cap="none" spc="0" normalizeH="0" baseline="0" noProof="0">
                <a:ln>
                  <a:noFill/>
                </a:ln>
                <a:solidFill>
                  <a:srgbClr val="163056"/>
                </a:solidFill>
                <a:effectLst/>
                <a:uLnTx/>
                <a:uFillTx/>
                <a:latin typeface="Poppins Ultra-Bold" panose="020B0604020202020204" charset="0"/>
                <a:ea typeface="+mn-ea"/>
                <a:cs typeface="Poppins Ultra-Bold" panose="020B0604020202020204" charset="0"/>
              </a:rPr>
              <a:t>Sample Action Plan</a:t>
            </a:r>
          </a:p>
        </p:txBody>
      </p:sp>
      <p:graphicFrame>
        <p:nvGraphicFramePr>
          <p:cNvPr id="6" name="Table 4">
            <a:extLst>
              <a:ext uri="{FF2B5EF4-FFF2-40B4-BE49-F238E27FC236}">
                <a16:creationId xmlns:a16="http://schemas.microsoft.com/office/drawing/2014/main" id="{63A3FADD-F544-B7D5-0515-D61AF9EB5C43}"/>
              </a:ext>
            </a:extLst>
          </p:cNvPr>
          <p:cNvGraphicFramePr>
            <a:graphicFrameLocks noGrp="1"/>
          </p:cNvGraphicFramePr>
          <p:nvPr>
            <p:extLst>
              <p:ext uri="{D42A27DB-BD31-4B8C-83A1-F6EECF244321}">
                <p14:modId xmlns:p14="http://schemas.microsoft.com/office/powerpoint/2010/main" val="972488811"/>
              </p:ext>
            </p:extLst>
          </p:nvPr>
        </p:nvGraphicFramePr>
        <p:xfrm>
          <a:off x="3220593" y="1944299"/>
          <a:ext cx="12095235" cy="7548377"/>
        </p:xfrm>
        <a:graphic>
          <a:graphicData uri="http://schemas.openxmlformats.org/drawingml/2006/table">
            <a:tbl>
              <a:tblPr firstRow="1"/>
              <a:tblGrid>
                <a:gridCol w="2167801">
                  <a:extLst>
                    <a:ext uri="{9D8B030D-6E8A-4147-A177-3AD203B41FA5}">
                      <a16:colId xmlns:a16="http://schemas.microsoft.com/office/drawing/2014/main" val="20000"/>
                    </a:ext>
                  </a:extLst>
                </a:gridCol>
                <a:gridCol w="1583489">
                  <a:extLst>
                    <a:ext uri="{9D8B030D-6E8A-4147-A177-3AD203B41FA5}">
                      <a16:colId xmlns:a16="http://schemas.microsoft.com/office/drawing/2014/main" val="20001"/>
                    </a:ext>
                  </a:extLst>
                </a:gridCol>
                <a:gridCol w="2186415">
                  <a:extLst>
                    <a:ext uri="{9D8B030D-6E8A-4147-A177-3AD203B41FA5}">
                      <a16:colId xmlns:a16="http://schemas.microsoft.com/office/drawing/2014/main" val="20002"/>
                    </a:ext>
                  </a:extLst>
                </a:gridCol>
                <a:gridCol w="1802960">
                  <a:extLst>
                    <a:ext uri="{9D8B030D-6E8A-4147-A177-3AD203B41FA5}">
                      <a16:colId xmlns:a16="http://schemas.microsoft.com/office/drawing/2014/main" val="20003"/>
                    </a:ext>
                  </a:extLst>
                </a:gridCol>
                <a:gridCol w="1748181">
                  <a:extLst>
                    <a:ext uri="{9D8B030D-6E8A-4147-A177-3AD203B41FA5}">
                      <a16:colId xmlns:a16="http://schemas.microsoft.com/office/drawing/2014/main" val="20004"/>
                    </a:ext>
                  </a:extLst>
                </a:gridCol>
                <a:gridCol w="2606389">
                  <a:extLst>
                    <a:ext uri="{9D8B030D-6E8A-4147-A177-3AD203B41FA5}">
                      <a16:colId xmlns:a16="http://schemas.microsoft.com/office/drawing/2014/main" val="20005"/>
                    </a:ext>
                  </a:extLst>
                </a:gridCol>
              </a:tblGrid>
              <a:tr h="1089309">
                <a:tc gridSpan="6">
                  <a:txBody>
                    <a:bodyPr/>
                    <a:lstStyle/>
                    <a:p>
                      <a:pPr algn="l">
                        <a:lnSpc>
                          <a:spcPts val="1435"/>
                        </a:lnSpc>
                        <a:defRPr/>
                      </a:pPr>
                      <a:r>
                        <a:rPr lang="en-US" sz="1649" b="1">
                          <a:solidFill>
                            <a:srgbClr val="000000"/>
                          </a:solidFill>
                          <a:latin typeface="Canva Sans Bold"/>
                          <a:ea typeface="Canva Sans Bold"/>
                          <a:cs typeface="Canva Sans Bold"/>
                          <a:sym typeface="Canva Sans Bold"/>
                        </a:rPr>
                        <a:t>Goal #1: </a:t>
                      </a:r>
                      <a:r>
                        <a:rPr lang="en-US" sz="1649" i="1">
                          <a:solidFill>
                            <a:srgbClr val="000000"/>
                          </a:solidFill>
                          <a:latin typeface="Canva Sans Italics"/>
                          <a:ea typeface="Canva Sans Italics"/>
                          <a:cs typeface="Canva Sans Italics"/>
                          <a:sym typeface="Canva Sans Italics"/>
                        </a:rPr>
                        <a:t>Ex. Student will be on time for all classes 4 out of 5 days per week for the next marking period</a:t>
                      </a:r>
                      <a:endParaRPr lang="en-US" sz="1100"/>
                    </a:p>
                    <a:p>
                      <a:pPr algn="l">
                        <a:lnSpc>
                          <a:spcPts val="1435"/>
                        </a:lnSpc>
                      </a:pPr>
                      <a:endParaRPr lang="en-US" sz="1100"/>
                    </a:p>
                  </a:txBody>
                  <a:tcPr marL="123825" marR="123825" marT="123825" marB="123825">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hMerge="1">
                  <a:txBody>
                    <a:bodyPr/>
                    <a:lstStyle/>
                    <a:p>
                      <a:pPr algn="l">
                        <a:lnSpc>
                          <a:spcPts val="1435"/>
                        </a:lnSpc>
                        <a:defRPr/>
                      </a:pPr>
                      <a:r>
                        <a:rPr lang="en-US" sz="1649" b="1">
                          <a:solidFill>
                            <a:srgbClr val="000000"/>
                          </a:solidFill>
                          <a:latin typeface="Canva Sans Bold"/>
                          <a:ea typeface="Canva Sans Bold"/>
                          <a:cs typeface="Canva Sans Bold"/>
                          <a:sym typeface="Canva Sans Bold"/>
                        </a:rPr>
                        <a:t>Goal #1: </a:t>
                      </a:r>
                      <a:r>
                        <a:rPr lang="en-US" sz="1649" i="1">
                          <a:solidFill>
                            <a:srgbClr val="000000"/>
                          </a:solidFill>
                          <a:latin typeface="Canva Sans Italics"/>
                          <a:ea typeface="Canva Sans Italics"/>
                          <a:cs typeface="Canva Sans Italics"/>
                          <a:sym typeface="Canva Sans Italics"/>
                        </a:rPr>
                        <a:t>Ex. Student will be on time for all classes 4 out of 5 days per week for the next marking period</a:t>
                      </a:r>
                      <a:endParaRPr lang="en-US" sz="1100"/>
                    </a:p>
                    <a:p>
                      <a:pPr algn="l">
                        <a:lnSpc>
                          <a:spcPts val="1435"/>
                        </a:lnSpc>
                      </a:pPr>
                      <a:endParaRPr lang="en-US" sz="1100"/>
                    </a:p>
                  </a:txBody>
                  <a:tcPr marL="123825" marR="123825" marT="123825" marB="123825">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hMerge="1">
                  <a:txBody>
                    <a:bodyPr/>
                    <a:lstStyle/>
                    <a:p>
                      <a:pPr algn="l">
                        <a:lnSpc>
                          <a:spcPts val="1435"/>
                        </a:lnSpc>
                        <a:defRPr/>
                      </a:pPr>
                      <a:r>
                        <a:rPr lang="en-US" sz="1649" b="1">
                          <a:solidFill>
                            <a:srgbClr val="000000"/>
                          </a:solidFill>
                          <a:latin typeface="Canva Sans Bold"/>
                          <a:ea typeface="Canva Sans Bold"/>
                          <a:cs typeface="Canva Sans Bold"/>
                          <a:sym typeface="Canva Sans Bold"/>
                        </a:rPr>
                        <a:t>Goal #1: </a:t>
                      </a:r>
                      <a:r>
                        <a:rPr lang="en-US" sz="1649" i="1">
                          <a:solidFill>
                            <a:srgbClr val="000000"/>
                          </a:solidFill>
                          <a:latin typeface="Canva Sans Italics"/>
                          <a:ea typeface="Canva Sans Italics"/>
                          <a:cs typeface="Canva Sans Italics"/>
                          <a:sym typeface="Canva Sans Italics"/>
                        </a:rPr>
                        <a:t>Ex. Student will be on time for all classes 4 out of 5 days per week for the next marking period</a:t>
                      </a:r>
                      <a:endParaRPr lang="en-US" sz="1100"/>
                    </a:p>
                    <a:p>
                      <a:pPr algn="l">
                        <a:lnSpc>
                          <a:spcPts val="1435"/>
                        </a:lnSpc>
                      </a:pPr>
                      <a:endParaRPr lang="en-US" sz="1100"/>
                    </a:p>
                  </a:txBody>
                  <a:tcPr marL="123825" marR="123825" marT="123825" marB="123825">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hMerge="1">
                  <a:txBody>
                    <a:bodyPr/>
                    <a:lstStyle/>
                    <a:p>
                      <a:pPr algn="l">
                        <a:lnSpc>
                          <a:spcPts val="1435"/>
                        </a:lnSpc>
                        <a:defRPr/>
                      </a:pPr>
                      <a:r>
                        <a:rPr lang="en-US" sz="1649" b="1">
                          <a:solidFill>
                            <a:srgbClr val="000000"/>
                          </a:solidFill>
                          <a:latin typeface="Canva Sans Bold"/>
                          <a:ea typeface="Canva Sans Bold"/>
                          <a:cs typeface="Canva Sans Bold"/>
                          <a:sym typeface="Canva Sans Bold"/>
                        </a:rPr>
                        <a:t>Goal #1: </a:t>
                      </a:r>
                      <a:r>
                        <a:rPr lang="en-US" sz="1649" i="1">
                          <a:solidFill>
                            <a:srgbClr val="000000"/>
                          </a:solidFill>
                          <a:latin typeface="Canva Sans Italics"/>
                          <a:ea typeface="Canva Sans Italics"/>
                          <a:cs typeface="Canva Sans Italics"/>
                          <a:sym typeface="Canva Sans Italics"/>
                        </a:rPr>
                        <a:t>Ex. Student will be on time for all classes 4 out of 5 days per week for the next marking period</a:t>
                      </a:r>
                      <a:endParaRPr lang="en-US" sz="1100"/>
                    </a:p>
                    <a:p>
                      <a:pPr algn="l">
                        <a:lnSpc>
                          <a:spcPts val="1435"/>
                        </a:lnSpc>
                      </a:pPr>
                      <a:endParaRPr lang="en-US" sz="1100"/>
                    </a:p>
                  </a:txBody>
                  <a:tcPr marL="123825" marR="123825" marT="123825" marB="123825">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hMerge="1">
                  <a:txBody>
                    <a:bodyPr/>
                    <a:lstStyle/>
                    <a:p>
                      <a:pPr algn="l">
                        <a:lnSpc>
                          <a:spcPts val="1435"/>
                        </a:lnSpc>
                        <a:defRPr/>
                      </a:pPr>
                      <a:r>
                        <a:rPr lang="en-US" sz="1649" b="1">
                          <a:solidFill>
                            <a:srgbClr val="000000"/>
                          </a:solidFill>
                          <a:latin typeface="Canva Sans Bold"/>
                          <a:ea typeface="Canva Sans Bold"/>
                          <a:cs typeface="Canva Sans Bold"/>
                          <a:sym typeface="Canva Sans Bold"/>
                        </a:rPr>
                        <a:t>Goal #1: </a:t>
                      </a:r>
                      <a:r>
                        <a:rPr lang="en-US" sz="1649" i="1">
                          <a:solidFill>
                            <a:srgbClr val="000000"/>
                          </a:solidFill>
                          <a:latin typeface="Canva Sans Italics"/>
                          <a:ea typeface="Canva Sans Italics"/>
                          <a:cs typeface="Canva Sans Italics"/>
                          <a:sym typeface="Canva Sans Italics"/>
                        </a:rPr>
                        <a:t>Ex. Student will be on time for all classes 4 out of 5 days per week for the next marking period</a:t>
                      </a:r>
                      <a:endParaRPr lang="en-US" sz="1100"/>
                    </a:p>
                    <a:p>
                      <a:pPr algn="l">
                        <a:lnSpc>
                          <a:spcPts val="1435"/>
                        </a:lnSpc>
                      </a:pPr>
                      <a:endParaRPr lang="en-US" sz="1100"/>
                    </a:p>
                  </a:txBody>
                  <a:tcPr marL="123825" marR="123825" marT="123825" marB="123825">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hMerge="1">
                  <a:txBody>
                    <a:bodyPr/>
                    <a:lstStyle/>
                    <a:p>
                      <a:pPr algn="l">
                        <a:lnSpc>
                          <a:spcPts val="1435"/>
                        </a:lnSpc>
                        <a:defRPr/>
                      </a:pPr>
                      <a:r>
                        <a:rPr lang="en-US" sz="1649" b="1">
                          <a:solidFill>
                            <a:srgbClr val="000000"/>
                          </a:solidFill>
                          <a:latin typeface="Canva Sans Bold"/>
                          <a:ea typeface="Canva Sans Bold"/>
                          <a:cs typeface="Canva Sans Bold"/>
                          <a:sym typeface="Canva Sans Bold"/>
                        </a:rPr>
                        <a:t>Goal #1: </a:t>
                      </a:r>
                      <a:r>
                        <a:rPr lang="en-US" sz="1649" i="1">
                          <a:solidFill>
                            <a:srgbClr val="000000"/>
                          </a:solidFill>
                          <a:latin typeface="Canva Sans Italics"/>
                          <a:ea typeface="Canva Sans Italics"/>
                          <a:cs typeface="Canva Sans Italics"/>
                          <a:sym typeface="Canva Sans Italics"/>
                        </a:rPr>
                        <a:t>Ex. Student will be on time for all classes 4 out of 5 days per week for the next marking period</a:t>
                      </a:r>
                      <a:endParaRPr lang="en-US" sz="1100"/>
                    </a:p>
                    <a:p>
                      <a:pPr algn="l">
                        <a:lnSpc>
                          <a:spcPts val="1435"/>
                        </a:lnSpc>
                      </a:pPr>
                      <a:endParaRPr lang="en-US" sz="1100"/>
                    </a:p>
                  </a:txBody>
                  <a:tcPr marL="123825" marR="123825" marT="123825" marB="123825">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323146">
                <a:tc>
                  <a:txBody>
                    <a:bodyPr/>
                    <a:lstStyle/>
                    <a:p>
                      <a:pPr algn="ctr">
                        <a:lnSpc>
                          <a:spcPts val="2240"/>
                        </a:lnSpc>
                        <a:defRPr/>
                      </a:pPr>
                      <a:r>
                        <a:rPr lang="en-US" sz="1600" b="1">
                          <a:solidFill>
                            <a:srgbClr val="000000"/>
                          </a:solidFill>
                          <a:latin typeface="Canva Sans Bold"/>
                          <a:ea typeface="Canva Sans Bold"/>
                          <a:cs typeface="Canva Sans Bold"/>
                          <a:sym typeface="Canva Sans Bold"/>
                        </a:rPr>
                        <a:t>Action Steps</a:t>
                      </a:r>
                      <a:endParaRPr lang="en-US" sz="1100"/>
                    </a:p>
                  </a:txBody>
                  <a:tcPr marL="123825" marR="123825" marT="123825" marB="1238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2240"/>
                        </a:lnSpc>
                        <a:defRPr/>
                      </a:pPr>
                      <a:r>
                        <a:rPr lang="en-US" sz="1600" b="1">
                          <a:solidFill>
                            <a:srgbClr val="000000"/>
                          </a:solidFill>
                          <a:latin typeface="Canva Sans Bold"/>
                          <a:ea typeface="Canva Sans Bold"/>
                          <a:cs typeface="Canva Sans Bold"/>
                          <a:sym typeface="Canva Sans Bold"/>
                        </a:rPr>
                        <a:t>Resources</a:t>
                      </a:r>
                      <a:endParaRPr lang="en-US" sz="1100"/>
                    </a:p>
                  </a:txBody>
                  <a:tcPr marL="123825" marR="123825" marT="123825" marB="1238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2240"/>
                        </a:lnSpc>
                        <a:defRPr/>
                      </a:pPr>
                      <a:r>
                        <a:rPr lang="en-US" sz="1600" b="1">
                          <a:solidFill>
                            <a:srgbClr val="000000"/>
                          </a:solidFill>
                          <a:latin typeface="Canva Sans Bold"/>
                          <a:ea typeface="Canva Sans Bold"/>
                          <a:cs typeface="Canva Sans Bold"/>
                          <a:sym typeface="Canva Sans Bold"/>
                        </a:rPr>
                        <a:t>Responsibilities </a:t>
                      </a:r>
                      <a:endParaRPr lang="en-US" sz="1100"/>
                    </a:p>
                    <a:p>
                      <a:pPr algn="ctr">
                        <a:lnSpc>
                          <a:spcPts val="2240"/>
                        </a:lnSpc>
                      </a:pPr>
                      <a:r>
                        <a:rPr lang="en-US" sz="1600" b="1">
                          <a:solidFill>
                            <a:srgbClr val="000000"/>
                          </a:solidFill>
                          <a:latin typeface="Canva Sans Bold"/>
                          <a:ea typeface="Canva Sans Bold"/>
                          <a:cs typeface="Canva Sans Bold"/>
                          <a:sym typeface="Canva Sans Bold"/>
                        </a:rPr>
                        <a:t>(Who?)</a:t>
                      </a:r>
                    </a:p>
                  </a:txBody>
                  <a:tcPr marL="123825" marR="123825" marT="123825" marB="1238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2240"/>
                        </a:lnSpc>
                        <a:defRPr/>
                      </a:pPr>
                      <a:r>
                        <a:rPr lang="en-US" sz="1600" b="1">
                          <a:solidFill>
                            <a:srgbClr val="000000"/>
                          </a:solidFill>
                          <a:latin typeface="Canva Sans Bold"/>
                          <a:ea typeface="Canva Sans Bold"/>
                          <a:cs typeface="Canva Sans Bold"/>
                          <a:sym typeface="Canva Sans Bold"/>
                        </a:rPr>
                        <a:t>Timeline</a:t>
                      </a:r>
                      <a:endParaRPr lang="en-US" sz="1100"/>
                    </a:p>
                  </a:txBody>
                  <a:tcPr marL="123825" marR="123825" marT="123825" marB="1238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2240"/>
                        </a:lnSpc>
                        <a:defRPr/>
                      </a:pPr>
                      <a:r>
                        <a:rPr lang="en-US" sz="1600" b="1">
                          <a:solidFill>
                            <a:srgbClr val="000000"/>
                          </a:solidFill>
                          <a:latin typeface="Canva Sans Bold"/>
                          <a:ea typeface="Canva Sans Bold"/>
                          <a:cs typeface="Canva Sans Bold"/>
                          <a:sym typeface="Canva Sans Bold"/>
                        </a:rPr>
                        <a:t>SAP Team</a:t>
                      </a:r>
                      <a:endParaRPr lang="en-US" sz="1100"/>
                    </a:p>
                    <a:p>
                      <a:pPr algn="ctr">
                        <a:lnSpc>
                          <a:spcPts val="2240"/>
                        </a:lnSpc>
                      </a:pPr>
                      <a:r>
                        <a:rPr lang="en-US" sz="1600" b="1">
                          <a:solidFill>
                            <a:srgbClr val="000000"/>
                          </a:solidFill>
                          <a:latin typeface="Canva Sans Bold"/>
                          <a:ea typeface="Canva Sans Bold"/>
                          <a:cs typeface="Canva Sans Bold"/>
                          <a:sym typeface="Canva Sans Bold"/>
                        </a:rPr>
                        <a:t> Follow-Up/</a:t>
                      </a:r>
                    </a:p>
                    <a:p>
                      <a:pPr algn="ctr">
                        <a:lnSpc>
                          <a:spcPts val="2240"/>
                        </a:lnSpc>
                      </a:pPr>
                      <a:r>
                        <a:rPr lang="en-US" sz="1600" b="1">
                          <a:solidFill>
                            <a:srgbClr val="000000"/>
                          </a:solidFill>
                          <a:latin typeface="Canva Sans Bold"/>
                          <a:ea typeface="Canva Sans Bold"/>
                          <a:cs typeface="Canva Sans Bold"/>
                          <a:sym typeface="Canva Sans Bold"/>
                        </a:rPr>
                        <a:t>Check-In</a:t>
                      </a:r>
                    </a:p>
                  </a:txBody>
                  <a:tcPr marL="123825" marR="123825" marT="123825" marB="1238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2240"/>
                        </a:lnSpc>
                        <a:defRPr/>
                      </a:pPr>
                      <a:r>
                        <a:rPr lang="en-US" sz="1600" b="1">
                          <a:solidFill>
                            <a:srgbClr val="000000"/>
                          </a:solidFill>
                          <a:latin typeface="Canva Sans Bold"/>
                          <a:ea typeface="Canva Sans Bold"/>
                          <a:cs typeface="Canva Sans Bold"/>
                          <a:sym typeface="Canva Sans Bold"/>
                        </a:rPr>
                        <a:t> Progress Measures</a:t>
                      </a:r>
                      <a:endParaRPr lang="en-US" sz="1100"/>
                    </a:p>
                  </a:txBody>
                  <a:tcPr marL="123825" marR="123825" marT="123825" marB="1238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711974">
                <a:tc>
                  <a:txBody>
                    <a:bodyPr/>
                    <a:lstStyle/>
                    <a:p>
                      <a:pPr algn="ctr">
                        <a:lnSpc>
                          <a:spcPts val="2099"/>
                        </a:lnSpc>
                        <a:defRPr/>
                      </a:pPr>
                      <a:r>
                        <a:rPr lang="en-US" sz="1499" i="1">
                          <a:solidFill>
                            <a:srgbClr val="000000"/>
                          </a:solidFill>
                          <a:latin typeface="Canva Sans Italics"/>
                          <a:ea typeface="Canva Sans Italics"/>
                          <a:cs typeface="Canva Sans Italics"/>
                          <a:sym typeface="Canva Sans Italics"/>
                        </a:rPr>
                        <a:t>Ex. Student will connect via Check In/Check Out daily</a:t>
                      </a:r>
                      <a:endParaRPr lang="en-US" sz="1100"/>
                    </a:p>
                  </a:txBody>
                  <a:tcPr marL="123825" marR="123825" marT="123825" marB="1238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6F6F6"/>
                    </a:solidFill>
                  </a:tcPr>
                </a:tc>
                <a:tc>
                  <a:txBody>
                    <a:bodyPr/>
                    <a:lstStyle/>
                    <a:p>
                      <a:pPr algn="ctr">
                        <a:lnSpc>
                          <a:spcPts val="2099"/>
                        </a:lnSpc>
                        <a:defRPr/>
                      </a:pPr>
                      <a:r>
                        <a:rPr lang="en-US" sz="1499" i="1">
                          <a:solidFill>
                            <a:srgbClr val="000000"/>
                          </a:solidFill>
                          <a:latin typeface="Canva Sans Italics"/>
                          <a:ea typeface="Canva Sans Italics"/>
                          <a:cs typeface="Canva Sans Italics"/>
                          <a:sym typeface="Canva Sans Italics"/>
                        </a:rPr>
                        <a:t>Ex. School staff member assigned</a:t>
                      </a:r>
                      <a:endParaRPr lang="en-US" sz="1100"/>
                    </a:p>
                  </a:txBody>
                  <a:tcPr marL="123825" marR="123825" marT="123825" marB="1238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6F6F6"/>
                    </a:solidFill>
                  </a:tcPr>
                </a:tc>
                <a:tc>
                  <a:txBody>
                    <a:bodyPr/>
                    <a:lstStyle/>
                    <a:p>
                      <a:pPr algn="ctr">
                        <a:lnSpc>
                          <a:spcPts val="2099"/>
                        </a:lnSpc>
                        <a:defRPr/>
                      </a:pPr>
                      <a:r>
                        <a:rPr lang="en-US" sz="1499" i="1">
                          <a:solidFill>
                            <a:srgbClr val="000000"/>
                          </a:solidFill>
                          <a:latin typeface="Canva Sans Italics"/>
                          <a:ea typeface="Canva Sans Italics"/>
                          <a:cs typeface="Canva Sans Italics"/>
                          <a:sym typeface="Canva Sans Italics"/>
                        </a:rPr>
                        <a:t>Ex. Teacher will set up times and routine with student</a:t>
                      </a:r>
                      <a:endParaRPr lang="en-US" sz="1100"/>
                    </a:p>
                  </a:txBody>
                  <a:tcPr marL="123825" marR="123825" marT="123825" marB="1238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6F6F6"/>
                    </a:solidFill>
                  </a:tcPr>
                </a:tc>
                <a:tc>
                  <a:txBody>
                    <a:bodyPr/>
                    <a:lstStyle/>
                    <a:p>
                      <a:pPr algn="ctr">
                        <a:lnSpc>
                          <a:spcPts val="2099"/>
                        </a:lnSpc>
                        <a:defRPr/>
                      </a:pPr>
                      <a:r>
                        <a:rPr lang="en-US" sz="1499" i="1">
                          <a:solidFill>
                            <a:srgbClr val="000000"/>
                          </a:solidFill>
                          <a:latin typeface="Canva Sans Italics"/>
                          <a:ea typeface="Canva Sans Italics"/>
                          <a:cs typeface="Canva Sans Italics"/>
                          <a:sym typeface="Canva Sans Italics"/>
                        </a:rPr>
                        <a:t>Ex. Start daily checkins within 2 weeks (by 6/27)</a:t>
                      </a:r>
                      <a:endParaRPr lang="en-US" sz="1100"/>
                    </a:p>
                  </a:txBody>
                  <a:tcPr marL="123825" marR="123825" marT="123825" marB="1238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6F6F6"/>
                    </a:solidFill>
                  </a:tcPr>
                </a:tc>
                <a:tc>
                  <a:txBody>
                    <a:bodyPr/>
                    <a:lstStyle/>
                    <a:p>
                      <a:pPr algn="ctr">
                        <a:lnSpc>
                          <a:spcPts val="2099"/>
                        </a:lnSpc>
                        <a:defRPr/>
                      </a:pPr>
                      <a:r>
                        <a:rPr lang="en-US" sz="1499" i="1">
                          <a:solidFill>
                            <a:srgbClr val="000000"/>
                          </a:solidFill>
                          <a:latin typeface="Canva Sans Italics"/>
                          <a:ea typeface="Canva Sans Italics"/>
                          <a:cs typeface="Canva Sans Italics"/>
                          <a:sym typeface="Canva Sans Italics"/>
                        </a:rPr>
                        <a:t>Ex. SAP Case Manager will check in 7/1</a:t>
                      </a:r>
                      <a:endParaRPr lang="en-US" sz="1100"/>
                    </a:p>
                  </a:txBody>
                  <a:tcPr marL="123825" marR="123825" marT="123825" marB="1238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6F6F6"/>
                    </a:solidFill>
                  </a:tcPr>
                </a:tc>
                <a:tc>
                  <a:txBody>
                    <a:bodyPr/>
                    <a:lstStyle/>
                    <a:p>
                      <a:pPr algn="ctr">
                        <a:lnSpc>
                          <a:spcPts val="2099"/>
                        </a:lnSpc>
                        <a:defRPr/>
                      </a:pPr>
                      <a:r>
                        <a:rPr lang="en-US" sz="1499" i="1">
                          <a:solidFill>
                            <a:srgbClr val="000000"/>
                          </a:solidFill>
                          <a:latin typeface="Canva Sans Italics"/>
                          <a:ea typeface="Canva Sans Italics"/>
                          <a:cs typeface="Canva Sans Italics"/>
                          <a:sym typeface="Canva Sans Italics"/>
                        </a:rPr>
                        <a:t>Ex. Check ins happening daily; student engaged; decrease in disciplinary referrals </a:t>
                      </a:r>
                      <a:endParaRPr lang="en-US" sz="1100"/>
                    </a:p>
                  </a:txBody>
                  <a:tcPr marL="123825" marR="123825" marT="123825" marB="1238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6F6F6"/>
                    </a:solidFill>
                  </a:tcPr>
                </a:tc>
                <a:extLst>
                  <a:ext uri="{0D108BD9-81ED-4DB2-BD59-A6C34878D82A}">
                    <a16:rowId xmlns:a16="http://schemas.microsoft.com/office/drawing/2014/main" val="10002"/>
                  </a:ext>
                </a:extLst>
              </a:tr>
              <a:tr h="855987">
                <a:tc>
                  <a:txBody>
                    <a:bodyPr/>
                    <a:lstStyle/>
                    <a:p>
                      <a:pPr algn="ctr">
                        <a:lnSpc>
                          <a:spcPts val="1820"/>
                        </a:lnSpc>
                        <a:defRPr/>
                      </a:pPr>
                      <a:endParaRPr lang="en-US" sz="1100"/>
                    </a:p>
                  </a:txBody>
                  <a:tcPr marL="123825" marR="123825" marT="123825" marB="1238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820"/>
                        </a:lnSpc>
                        <a:defRPr/>
                      </a:pPr>
                      <a:endParaRPr lang="en-US" sz="1100"/>
                    </a:p>
                  </a:txBody>
                  <a:tcPr marL="123825" marR="123825" marT="123825" marB="1238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820"/>
                        </a:lnSpc>
                        <a:defRPr/>
                      </a:pPr>
                      <a:endParaRPr lang="en-US" sz="1100"/>
                    </a:p>
                  </a:txBody>
                  <a:tcPr marL="123825" marR="123825" marT="123825" marB="1238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820"/>
                        </a:lnSpc>
                        <a:defRPr/>
                      </a:pPr>
                      <a:endParaRPr lang="en-US" sz="1100"/>
                    </a:p>
                  </a:txBody>
                  <a:tcPr marL="123825" marR="123825" marT="123825" marB="1238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820"/>
                        </a:lnSpc>
                        <a:defRPr/>
                      </a:pPr>
                      <a:endParaRPr lang="en-US" sz="1100"/>
                    </a:p>
                  </a:txBody>
                  <a:tcPr marL="123825" marR="123825" marT="123825" marB="1238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820"/>
                        </a:lnSpc>
                        <a:defRPr/>
                      </a:pPr>
                      <a:endParaRPr lang="en-US" sz="1100"/>
                    </a:p>
                  </a:txBody>
                  <a:tcPr marL="123825" marR="123825" marT="123825" marB="1238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55987">
                <a:tc>
                  <a:txBody>
                    <a:bodyPr/>
                    <a:lstStyle/>
                    <a:p>
                      <a:pPr algn="ctr">
                        <a:lnSpc>
                          <a:spcPts val="1820"/>
                        </a:lnSpc>
                        <a:defRPr/>
                      </a:pPr>
                      <a:endParaRPr lang="en-US" sz="1100"/>
                    </a:p>
                  </a:txBody>
                  <a:tcPr marL="123825" marR="123825" marT="123825" marB="1238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820"/>
                        </a:lnSpc>
                        <a:defRPr/>
                      </a:pPr>
                      <a:endParaRPr lang="en-US" sz="1100"/>
                    </a:p>
                  </a:txBody>
                  <a:tcPr marL="123825" marR="123825" marT="123825" marB="1238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820"/>
                        </a:lnSpc>
                        <a:defRPr/>
                      </a:pPr>
                      <a:endParaRPr lang="en-US" sz="1100"/>
                    </a:p>
                  </a:txBody>
                  <a:tcPr marL="123825" marR="123825" marT="123825" marB="1238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820"/>
                        </a:lnSpc>
                        <a:defRPr/>
                      </a:pPr>
                      <a:endParaRPr lang="en-US" sz="1100"/>
                    </a:p>
                  </a:txBody>
                  <a:tcPr marL="123825" marR="123825" marT="123825" marB="1238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820"/>
                        </a:lnSpc>
                        <a:defRPr/>
                      </a:pPr>
                      <a:endParaRPr lang="en-US" sz="1100"/>
                    </a:p>
                  </a:txBody>
                  <a:tcPr marL="123825" marR="123825" marT="123825" marB="1238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820"/>
                        </a:lnSpc>
                        <a:defRPr/>
                      </a:pPr>
                      <a:endParaRPr lang="en-US" sz="1100"/>
                    </a:p>
                  </a:txBody>
                  <a:tcPr marL="123825" marR="123825" marT="123825" marB="1238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855987">
                <a:tc>
                  <a:txBody>
                    <a:bodyPr/>
                    <a:lstStyle/>
                    <a:p>
                      <a:pPr algn="ctr">
                        <a:lnSpc>
                          <a:spcPts val="1820"/>
                        </a:lnSpc>
                        <a:defRPr/>
                      </a:pPr>
                      <a:endParaRPr lang="en-US" sz="1100"/>
                    </a:p>
                  </a:txBody>
                  <a:tcPr marL="123825" marR="123825" marT="123825" marB="1238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820"/>
                        </a:lnSpc>
                        <a:defRPr/>
                      </a:pPr>
                      <a:endParaRPr lang="en-US" sz="1100"/>
                    </a:p>
                  </a:txBody>
                  <a:tcPr marL="123825" marR="123825" marT="123825" marB="1238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820"/>
                        </a:lnSpc>
                        <a:defRPr/>
                      </a:pPr>
                      <a:endParaRPr lang="en-US" sz="1100"/>
                    </a:p>
                  </a:txBody>
                  <a:tcPr marL="123825" marR="123825" marT="123825" marB="1238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820"/>
                        </a:lnSpc>
                        <a:defRPr/>
                      </a:pPr>
                      <a:endParaRPr lang="en-US" sz="1100"/>
                    </a:p>
                  </a:txBody>
                  <a:tcPr marL="123825" marR="123825" marT="123825" marB="1238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820"/>
                        </a:lnSpc>
                        <a:defRPr/>
                      </a:pPr>
                      <a:endParaRPr lang="en-US" sz="1100"/>
                    </a:p>
                  </a:txBody>
                  <a:tcPr marL="123825" marR="123825" marT="123825" marB="1238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820"/>
                        </a:lnSpc>
                        <a:defRPr/>
                      </a:pPr>
                      <a:endParaRPr lang="en-US" sz="1100"/>
                    </a:p>
                  </a:txBody>
                  <a:tcPr marL="123825" marR="123825" marT="123825" marB="1238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855987">
                <a:tc>
                  <a:txBody>
                    <a:bodyPr/>
                    <a:lstStyle/>
                    <a:p>
                      <a:pPr algn="ctr">
                        <a:lnSpc>
                          <a:spcPts val="1820"/>
                        </a:lnSpc>
                        <a:defRPr/>
                      </a:pPr>
                      <a:endParaRPr lang="en-US" sz="1100"/>
                    </a:p>
                  </a:txBody>
                  <a:tcPr marL="123825" marR="123825" marT="123825" marB="1238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820"/>
                        </a:lnSpc>
                        <a:defRPr/>
                      </a:pPr>
                      <a:endParaRPr lang="en-US" sz="1100"/>
                    </a:p>
                  </a:txBody>
                  <a:tcPr marL="123825" marR="123825" marT="123825" marB="1238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820"/>
                        </a:lnSpc>
                        <a:defRPr/>
                      </a:pPr>
                      <a:endParaRPr lang="en-US" sz="1100"/>
                    </a:p>
                  </a:txBody>
                  <a:tcPr marL="123825" marR="123825" marT="123825" marB="1238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820"/>
                        </a:lnSpc>
                        <a:defRPr/>
                      </a:pPr>
                      <a:endParaRPr lang="en-US" sz="1100"/>
                    </a:p>
                  </a:txBody>
                  <a:tcPr marL="123825" marR="123825" marT="123825" marB="1238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820"/>
                        </a:lnSpc>
                        <a:defRPr/>
                      </a:pPr>
                      <a:endParaRPr lang="en-US" sz="1100"/>
                    </a:p>
                  </a:txBody>
                  <a:tcPr marL="123825" marR="123825" marT="123825" marB="1238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820"/>
                        </a:lnSpc>
                        <a:defRPr/>
                      </a:pPr>
                      <a:endParaRPr lang="en-US" sz="1100"/>
                    </a:p>
                  </a:txBody>
                  <a:tcPr marL="123825" marR="123825" marT="123825" marB="1238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6641225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E26FD-509E-0693-A62E-DB654E49663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1232302-C6E7-846A-5E3D-222E87817799}"/>
              </a:ext>
            </a:extLst>
          </p:cNvPr>
          <p:cNvSpPr>
            <a:spLocks noGrp="1"/>
          </p:cNvSpPr>
          <p:nvPr>
            <p:ph type="title" idx="4294967295"/>
          </p:nvPr>
        </p:nvSpPr>
        <p:spPr>
          <a:xfrm>
            <a:off x="609600" y="571500"/>
            <a:ext cx="171450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200" b="1" i="0" u="none" strike="noStrike" kern="1200" cap="none" spc="0" normalizeH="0" baseline="0" noProof="0">
                <a:ln>
                  <a:noFill/>
                </a:ln>
                <a:solidFill>
                  <a:srgbClr val="163056"/>
                </a:solidFill>
                <a:effectLst/>
                <a:uLnTx/>
                <a:uFillTx/>
                <a:latin typeface="Poppins Ultra-Bold" panose="020B0604020202020204" charset="0"/>
                <a:ea typeface="+mn-ea"/>
                <a:cs typeface="Poppins Ultra-Bold" panose="020B0604020202020204" charset="0"/>
              </a:rPr>
              <a:t>Sample Goals for SAP Action Plans</a:t>
            </a:r>
          </a:p>
        </p:txBody>
      </p:sp>
      <p:pic>
        <p:nvPicPr>
          <p:cNvPr id="6" name="Picture 5" descr="This image contains sample goals created by PNSAS.">
            <a:extLst>
              <a:ext uri="{FF2B5EF4-FFF2-40B4-BE49-F238E27FC236}">
                <a16:creationId xmlns:a16="http://schemas.microsoft.com/office/drawing/2014/main" id="{473D70A7-FE4B-277C-8B42-57AE62048BDC}"/>
              </a:ext>
            </a:extLst>
          </p:cNvPr>
          <p:cNvPicPr>
            <a:picLocks noChangeAspect="1"/>
          </p:cNvPicPr>
          <p:nvPr/>
        </p:nvPicPr>
        <p:blipFill>
          <a:blip r:embed="rId3"/>
          <a:stretch>
            <a:fillRect/>
          </a:stretch>
        </p:blipFill>
        <p:spPr>
          <a:xfrm>
            <a:off x="1908940" y="1866900"/>
            <a:ext cx="14546317" cy="8693649"/>
          </a:xfrm>
          <a:prstGeom prst="rect">
            <a:avLst/>
          </a:prstGeom>
        </p:spPr>
      </p:pic>
    </p:spTree>
    <p:extLst>
      <p:ext uri="{BB962C8B-B14F-4D97-AF65-F5344CB8AC3E}">
        <p14:creationId xmlns:p14="http://schemas.microsoft.com/office/powerpoint/2010/main" val="24538352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D1BD49-CAC9-3A1D-F966-AEA02E73317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C03E72C-F9F4-E76E-F73F-E0801BAA8C25}"/>
              </a:ext>
            </a:extLst>
          </p:cNvPr>
          <p:cNvSpPr>
            <a:spLocks noGrp="1"/>
          </p:cNvSpPr>
          <p:nvPr>
            <p:ph type="title" idx="4294967295"/>
          </p:nvPr>
        </p:nvSpPr>
        <p:spPr>
          <a:xfrm>
            <a:off x="228600" y="419100"/>
            <a:ext cx="174879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6600" b="1" i="0" u="none" strike="noStrike" kern="1200" cap="none" spc="0" normalizeH="0" baseline="0" noProof="0">
                <a:ln>
                  <a:noFill/>
                </a:ln>
                <a:solidFill>
                  <a:srgbClr val="163056"/>
                </a:solidFill>
                <a:effectLst/>
                <a:uLnTx/>
                <a:uFillTx/>
                <a:latin typeface="Poppins Ultra-Bold" panose="020B0604020202020204" charset="0"/>
                <a:ea typeface="+mn-ea"/>
                <a:cs typeface="Poppins Ultra-Bold" panose="020B0604020202020204" charset="0"/>
              </a:rPr>
              <a:t>More Sample Goals for SAP Action Plans</a:t>
            </a:r>
          </a:p>
        </p:txBody>
      </p:sp>
      <p:pic>
        <p:nvPicPr>
          <p:cNvPr id="3" name="Picture 2" descr="This image contains sample goals created by PNSAS.">
            <a:extLst>
              <a:ext uri="{FF2B5EF4-FFF2-40B4-BE49-F238E27FC236}">
                <a16:creationId xmlns:a16="http://schemas.microsoft.com/office/drawing/2014/main" id="{AD3B55C3-17EA-E79B-48D2-66367C83494F}"/>
              </a:ext>
            </a:extLst>
          </p:cNvPr>
          <p:cNvPicPr>
            <a:picLocks noChangeAspect="1"/>
          </p:cNvPicPr>
          <p:nvPr/>
        </p:nvPicPr>
        <p:blipFill>
          <a:blip r:embed="rId3"/>
          <a:stretch>
            <a:fillRect/>
          </a:stretch>
        </p:blipFill>
        <p:spPr>
          <a:xfrm>
            <a:off x="1428385" y="1638300"/>
            <a:ext cx="15431227" cy="7771727"/>
          </a:xfrm>
          <a:prstGeom prst="rect">
            <a:avLst/>
          </a:prstGeom>
        </p:spPr>
      </p:pic>
    </p:spTree>
    <p:extLst>
      <p:ext uri="{BB962C8B-B14F-4D97-AF65-F5344CB8AC3E}">
        <p14:creationId xmlns:p14="http://schemas.microsoft.com/office/powerpoint/2010/main" val="40599041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345E0B-5E0A-A00D-CC54-B9FA73034EE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CF4C2D4-2E44-1CB3-107E-D8564F3B47B1}"/>
              </a:ext>
            </a:extLst>
          </p:cNvPr>
          <p:cNvSpPr>
            <a:spLocks noGrp="1"/>
          </p:cNvSpPr>
          <p:nvPr>
            <p:ph type="title" idx="4294967295"/>
          </p:nvPr>
        </p:nvSpPr>
        <p:spPr>
          <a:xfrm>
            <a:off x="1066800" y="266700"/>
            <a:ext cx="16154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sz="7200" b="1" i="0" u="none" strike="noStrike" kern="1200" cap="none" spc="0" normalizeH="0" baseline="0" noProof="0">
                <a:ln>
                  <a:noFill/>
                </a:ln>
                <a:solidFill>
                  <a:srgbClr val="163056"/>
                </a:solidFill>
                <a:effectLst/>
                <a:uLnTx/>
                <a:uFillTx/>
                <a:latin typeface="Poppins Ultra-Bold" panose="020B0604020202020204" charset="0"/>
                <a:ea typeface="+mn-ea"/>
                <a:cs typeface="Poppins Ultra-Bold" panose="020B0604020202020204" charset="0"/>
              </a:rPr>
              <a:t>Considerations for Action Planning Phase</a:t>
            </a:r>
          </a:p>
        </p:txBody>
      </p:sp>
      <p:sp>
        <p:nvSpPr>
          <p:cNvPr id="3" name="Content Placeholder 2">
            <a:extLst>
              <a:ext uri="{FF2B5EF4-FFF2-40B4-BE49-F238E27FC236}">
                <a16:creationId xmlns:a16="http://schemas.microsoft.com/office/drawing/2014/main" id="{09587029-B421-668E-3030-AF6612F19F02}"/>
              </a:ext>
            </a:extLst>
          </p:cNvPr>
          <p:cNvSpPr>
            <a:spLocks noGrp="1"/>
          </p:cNvSpPr>
          <p:nvPr>
            <p:ph sz="quarter" idx="11"/>
          </p:nvPr>
        </p:nvSpPr>
        <p:spPr>
          <a:xfrm>
            <a:off x="1981200" y="2667000"/>
            <a:ext cx="14325600" cy="4953000"/>
          </a:xfrm>
        </p:spPr>
        <p:txBody>
          <a:bodyPr vert="horz" lIns="91440" tIns="45720" rIns="91440" bIns="45720" rtlCol="0" anchor="t">
            <a:noAutofit/>
          </a:bodyPr>
          <a:lstStyle/>
          <a:p>
            <a:pPr marL="690880" lvl="1" indent="-345440">
              <a:spcBef>
                <a:spcPts val="600"/>
              </a:spcBef>
              <a:buFont typeface="Arial"/>
              <a:buChar char="•"/>
            </a:pPr>
            <a:r>
              <a:rPr lang="en-US" sz="3600" b="1" spc="70">
                <a:latin typeface="+mn-lt"/>
                <a:ea typeface="Poppins"/>
                <a:cs typeface="Poppins"/>
                <a:sym typeface="Poppins"/>
              </a:rPr>
              <a:t>Do you maintain lists of resources and supports in the school and/or community?</a:t>
            </a:r>
            <a:endParaRPr lang="en-US" sz="3600"/>
          </a:p>
          <a:p>
            <a:pPr marL="690880" lvl="1" indent="-345440">
              <a:spcBef>
                <a:spcPts val="600"/>
              </a:spcBef>
              <a:buFont typeface="Arial"/>
              <a:buChar char="•"/>
            </a:pPr>
            <a:r>
              <a:rPr lang="en-US" sz="3600" b="1" spc="70">
                <a:latin typeface="+mn-lt"/>
                <a:ea typeface="Poppins"/>
                <a:cs typeface="Poppins"/>
                <a:sym typeface="Poppins"/>
              </a:rPr>
              <a:t>Do you consider the student/family wishes when selecting supports to recommend?</a:t>
            </a:r>
            <a:endParaRPr lang="en-US" sz="3600" b="1" spc="70">
              <a:latin typeface="+mn-lt"/>
              <a:ea typeface="Poppins"/>
              <a:cs typeface="Poppins"/>
            </a:endParaRPr>
          </a:p>
          <a:p>
            <a:pPr marL="690880" lvl="1" indent="-345440">
              <a:spcBef>
                <a:spcPts val="600"/>
              </a:spcBef>
              <a:buFont typeface="Arial"/>
              <a:buChar char="•"/>
            </a:pPr>
            <a:r>
              <a:rPr lang="en-US" sz="3600" b="1" spc="70">
                <a:latin typeface="+mn-lt"/>
                <a:ea typeface="Poppins"/>
                <a:cs typeface="Poppins"/>
                <a:sym typeface="Poppins"/>
              </a:rPr>
              <a:t>Do you recommend both school and community supports for students?</a:t>
            </a:r>
            <a:endParaRPr lang="en-US" sz="3600" b="1" spc="70">
              <a:latin typeface="+mn-lt"/>
              <a:ea typeface="Poppins"/>
              <a:cs typeface="Poppins"/>
            </a:endParaRPr>
          </a:p>
          <a:p>
            <a:pPr marL="690880" lvl="1" indent="-345440">
              <a:spcBef>
                <a:spcPts val="600"/>
              </a:spcBef>
              <a:buFont typeface="Arial"/>
              <a:buChar char="•"/>
            </a:pPr>
            <a:r>
              <a:rPr lang="en-US" sz="3600" b="1" spc="70">
                <a:latin typeface="+mn-lt"/>
                <a:ea typeface="Poppins"/>
                <a:cs typeface="Poppins"/>
                <a:sym typeface="Poppins"/>
              </a:rPr>
              <a:t>Are students accessing the recommended supports?</a:t>
            </a:r>
            <a:endParaRPr lang="en-US" sz="3600" b="1" spc="70">
              <a:latin typeface="+mn-lt"/>
              <a:ea typeface="Poppins"/>
              <a:cs typeface="Poppins"/>
            </a:endParaRPr>
          </a:p>
          <a:p>
            <a:pPr marL="690880" lvl="1" indent="-345440">
              <a:spcBef>
                <a:spcPts val="600"/>
              </a:spcBef>
              <a:buFont typeface="Arial"/>
              <a:buChar char="•"/>
            </a:pPr>
            <a:r>
              <a:rPr lang="en-US" sz="3600" b="1" spc="70">
                <a:latin typeface="+mn-lt"/>
                <a:ea typeface="Poppins"/>
                <a:cs typeface="Poppins"/>
                <a:sym typeface="Poppins"/>
              </a:rPr>
              <a:t>Do you utilize your liaison to help determine if a screening or assessment is needed and recommend supports?</a:t>
            </a:r>
            <a:endParaRPr lang="en-US" sz="3600" b="1" spc="70">
              <a:latin typeface="+mn-lt"/>
              <a:ea typeface="Poppins"/>
              <a:cs typeface="Poppins"/>
            </a:endParaRPr>
          </a:p>
          <a:p>
            <a:pPr marL="690880" lvl="1" indent="-345440">
              <a:spcBef>
                <a:spcPts val="600"/>
              </a:spcBef>
              <a:buFont typeface="Arial"/>
              <a:buChar char="•"/>
            </a:pPr>
            <a:r>
              <a:rPr lang="en-US" sz="3600" b="1" spc="70">
                <a:latin typeface="+mn-lt"/>
                <a:ea typeface="Poppins"/>
                <a:cs typeface="Poppins"/>
                <a:sym typeface="Poppins"/>
              </a:rPr>
              <a:t>Does your team use an action plan or have a process to document recommended supports, action steps, timelines, and progress measures?</a:t>
            </a:r>
            <a:endParaRPr lang="en-US" sz="3600" b="1" spc="70">
              <a:latin typeface="+mn-lt"/>
              <a:ea typeface="Poppins"/>
              <a:cs typeface="Poppins"/>
            </a:endParaRPr>
          </a:p>
          <a:p>
            <a:endParaRPr lang="en-US" sz="1100" b="1"/>
          </a:p>
        </p:txBody>
      </p:sp>
    </p:spTree>
    <p:extLst>
      <p:ext uri="{BB962C8B-B14F-4D97-AF65-F5344CB8AC3E}">
        <p14:creationId xmlns:p14="http://schemas.microsoft.com/office/powerpoint/2010/main" val="8170766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4476C9-0567-5CEC-5EFA-F58E3D35B64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6E51C0C-EFE6-852C-D848-3CEACE680025}"/>
              </a:ext>
            </a:extLst>
          </p:cNvPr>
          <p:cNvSpPr txBox="1">
            <a:spLocks noGrp="1"/>
          </p:cNvSpPr>
          <p:nvPr>
            <p:ph type="title" idx="4294967295"/>
          </p:nvPr>
        </p:nvSpPr>
        <p:spPr>
          <a:xfrm>
            <a:off x="2906670" y="495300"/>
            <a:ext cx="12779460" cy="1754326"/>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163056"/>
                </a:solidFill>
                <a:effectLst/>
                <a:uLnTx/>
                <a:uFillTx/>
                <a:latin typeface="Poppins Ultra-Bold" panose="020B0604020202020204" charset="0"/>
                <a:ea typeface="Canva Sans Bold"/>
                <a:cs typeface="Poppins Ultra-Bold" panose="020B0604020202020204" charset="0"/>
                <a:sym typeface="Canva Sans Bold"/>
              </a:rPr>
              <a:t>Best Practices - Phase 4: Follow-Up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a:ln>
                <a:noFill/>
              </a:ln>
              <a:solidFill>
                <a:srgbClr val="163056"/>
              </a:solidFill>
              <a:effectLst/>
              <a:uLnTx/>
              <a:uFillTx/>
              <a:latin typeface="Poppins Ultra-Bold" panose="020B0604020202020204" charset="0"/>
              <a:ea typeface="+mn-ea"/>
              <a:cs typeface="Poppins Ultra-Bold" panose="020B0604020202020204" charset="0"/>
            </a:endParaRPr>
          </a:p>
        </p:txBody>
      </p:sp>
      <p:sp>
        <p:nvSpPr>
          <p:cNvPr id="2" name="Freeform 3" descr="SAP Phase 4 Best Practices">
            <a:extLst>
              <a:ext uri="{FF2B5EF4-FFF2-40B4-BE49-F238E27FC236}">
                <a16:creationId xmlns:a16="http://schemas.microsoft.com/office/drawing/2014/main" id="{B1BAE3C7-37F0-722A-2A5A-F8387ACDF74B}"/>
              </a:ext>
            </a:extLst>
          </p:cNvPr>
          <p:cNvSpPr/>
          <p:nvPr/>
        </p:nvSpPr>
        <p:spPr>
          <a:xfrm>
            <a:off x="2465526" y="1538185"/>
            <a:ext cx="13661749" cy="8748815"/>
          </a:xfrm>
          <a:custGeom>
            <a:avLst/>
            <a:gdLst/>
            <a:ahLst/>
            <a:cxnLst/>
            <a:rect l="l" t="t" r="r" b="b"/>
            <a:pathLst>
              <a:path w="13661749" h="8748815">
                <a:moveTo>
                  <a:pt x="0" y="0"/>
                </a:moveTo>
                <a:lnTo>
                  <a:pt x="13661748" y="0"/>
                </a:lnTo>
                <a:lnTo>
                  <a:pt x="13661748" y="8748815"/>
                </a:lnTo>
                <a:lnTo>
                  <a:pt x="0" y="8748815"/>
                </a:lnTo>
                <a:lnTo>
                  <a:pt x="0" y="0"/>
                </a:lnTo>
                <a:close/>
              </a:path>
            </a:pathLst>
          </a:custGeom>
          <a:blipFill>
            <a:blip r:embed="rId3"/>
            <a:stretch>
              <a:fillRect t="-17116"/>
            </a:stretch>
          </a:blipFill>
        </p:spPr>
        <p:txBody>
          <a:bodyPr/>
          <a:lstStyle/>
          <a:p>
            <a:endParaRPr lang="en-US"/>
          </a:p>
        </p:txBody>
      </p:sp>
    </p:spTree>
    <p:extLst>
      <p:ext uri="{BB962C8B-B14F-4D97-AF65-F5344CB8AC3E}">
        <p14:creationId xmlns:p14="http://schemas.microsoft.com/office/powerpoint/2010/main" val="34959204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81C199-AA73-C2EF-E1A3-33EBFC28E9D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3A3B2DF-A59D-5628-89F3-A4439F6D3EF1}"/>
              </a:ext>
            </a:extLst>
          </p:cNvPr>
          <p:cNvSpPr>
            <a:spLocks noGrp="1"/>
          </p:cNvSpPr>
          <p:nvPr>
            <p:ph type="title" idx="4294967295"/>
          </p:nvPr>
        </p:nvSpPr>
        <p:spPr>
          <a:xfrm>
            <a:off x="3241675" y="342900"/>
            <a:ext cx="1195705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6600" b="1" i="0" u="none" strike="noStrike" kern="1200" cap="none" spc="0" normalizeH="0" baseline="0" noProof="0">
                <a:ln>
                  <a:noFill/>
                </a:ln>
                <a:solidFill>
                  <a:srgbClr val="163056"/>
                </a:solidFill>
                <a:effectLst/>
                <a:uLnTx/>
                <a:uFillTx/>
                <a:latin typeface="Poppins Ultra-Bold" panose="020B0604020202020204" charset="0"/>
                <a:ea typeface="+mn-ea"/>
                <a:cs typeface="Poppins Ultra-Bold" panose="020B0604020202020204" charset="0"/>
              </a:rPr>
              <a:t>Progress Monitoring and Updating the Action Plan</a:t>
            </a:r>
          </a:p>
        </p:txBody>
      </p:sp>
      <p:sp>
        <p:nvSpPr>
          <p:cNvPr id="3" name="Content Placeholder 2">
            <a:extLst>
              <a:ext uri="{FF2B5EF4-FFF2-40B4-BE49-F238E27FC236}">
                <a16:creationId xmlns:a16="http://schemas.microsoft.com/office/drawing/2014/main" id="{0B6A0C5F-B01F-345B-B1C1-ACD4DC0DC9A5}"/>
              </a:ext>
            </a:extLst>
          </p:cNvPr>
          <p:cNvSpPr>
            <a:spLocks noGrp="1"/>
          </p:cNvSpPr>
          <p:nvPr>
            <p:ph sz="quarter" idx="11"/>
          </p:nvPr>
        </p:nvSpPr>
        <p:spPr>
          <a:xfrm>
            <a:off x="2514598" y="3009900"/>
            <a:ext cx="13411202" cy="4953000"/>
          </a:xfrm>
        </p:spPr>
        <p:txBody>
          <a:bodyPr>
            <a:noAutofit/>
          </a:bodyPr>
          <a:lstStyle/>
          <a:p>
            <a:pPr>
              <a:lnSpc>
                <a:spcPct val="120000"/>
              </a:lnSpc>
              <a:spcBef>
                <a:spcPts val="0"/>
              </a:spcBef>
            </a:pPr>
            <a:r>
              <a:rPr lang="en-US" sz="4000" b="1">
                <a:latin typeface="+mn-lt"/>
                <a:ea typeface="Poppins"/>
                <a:cs typeface="Poppins"/>
                <a:sym typeface="Poppins"/>
              </a:rPr>
              <a:t>Monitor the indicators of progress​</a:t>
            </a:r>
          </a:p>
          <a:p>
            <a:pPr lvl="1">
              <a:lnSpc>
                <a:spcPct val="120000"/>
              </a:lnSpc>
              <a:spcBef>
                <a:spcPts val="0"/>
              </a:spcBef>
              <a:buFont typeface="Courier New" panose="02070309020205020404" pitchFamily="49" charset="0"/>
              <a:buChar char="o"/>
            </a:pPr>
            <a:r>
              <a:rPr lang="en-US" b="1">
                <a:latin typeface="+mn-lt"/>
                <a:ea typeface="Poppins"/>
                <a:cs typeface="Poppins"/>
                <a:sym typeface="Poppins"/>
              </a:rPr>
              <a:t> Track the data sources outlined​</a:t>
            </a:r>
          </a:p>
          <a:p>
            <a:pPr>
              <a:lnSpc>
                <a:spcPct val="120000"/>
              </a:lnSpc>
              <a:spcBef>
                <a:spcPts val="0"/>
              </a:spcBef>
            </a:pPr>
            <a:r>
              <a:rPr lang="en-US" sz="4000" b="1">
                <a:latin typeface="+mn-lt"/>
                <a:ea typeface="Poppins"/>
                <a:cs typeface="Poppins"/>
                <a:sym typeface="Poppins"/>
              </a:rPr>
              <a:t>If the data indicates:​</a:t>
            </a:r>
          </a:p>
          <a:p>
            <a:pPr lvl="1">
              <a:lnSpc>
                <a:spcPct val="120000"/>
              </a:lnSpc>
              <a:spcBef>
                <a:spcPts val="0"/>
              </a:spcBef>
              <a:buFont typeface="Courier New" panose="02070309020205020404" pitchFamily="49" charset="0"/>
              <a:buChar char="o"/>
            </a:pPr>
            <a:r>
              <a:rPr lang="en-US" b="1">
                <a:latin typeface="+mn-lt"/>
                <a:ea typeface="Poppins"/>
                <a:cs typeface="Poppins"/>
                <a:sym typeface="Poppins"/>
              </a:rPr>
              <a:t> Substantial progress → Continue to monitor ​</a:t>
            </a:r>
          </a:p>
          <a:p>
            <a:pPr lvl="1">
              <a:lnSpc>
                <a:spcPct val="120000"/>
              </a:lnSpc>
              <a:spcBef>
                <a:spcPts val="0"/>
              </a:spcBef>
              <a:buFont typeface="Courier New" panose="02070309020205020404" pitchFamily="49" charset="0"/>
              <a:buChar char="o"/>
            </a:pPr>
            <a:r>
              <a:rPr lang="en-US" b="1">
                <a:latin typeface="+mn-lt"/>
                <a:ea typeface="Poppins"/>
                <a:cs typeface="Poppins"/>
                <a:sym typeface="Poppins"/>
              </a:rPr>
              <a:t> Partial progress → Consider revising portions of the plan​</a:t>
            </a:r>
          </a:p>
          <a:p>
            <a:pPr lvl="1">
              <a:lnSpc>
                <a:spcPct val="120000"/>
              </a:lnSpc>
              <a:spcBef>
                <a:spcPts val="0"/>
              </a:spcBef>
              <a:buFont typeface="Courier New" panose="02070309020205020404" pitchFamily="49" charset="0"/>
              <a:buChar char="o"/>
            </a:pPr>
            <a:r>
              <a:rPr lang="en-US" b="1">
                <a:latin typeface="+mn-lt"/>
                <a:ea typeface="Poppins"/>
                <a:cs typeface="Poppins"/>
                <a:sym typeface="Poppins"/>
              </a:rPr>
              <a:t> Little or no progress → Revise the plan</a:t>
            </a:r>
          </a:p>
          <a:p>
            <a:pPr marL="0" indent="0">
              <a:buNone/>
            </a:pPr>
            <a:endParaRPr lang="en-US" sz="1200"/>
          </a:p>
        </p:txBody>
      </p:sp>
    </p:spTree>
    <p:extLst>
      <p:ext uri="{BB962C8B-B14F-4D97-AF65-F5344CB8AC3E}">
        <p14:creationId xmlns:p14="http://schemas.microsoft.com/office/powerpoint/2010/main" val="12022012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376883-F355-9C9B-38CE-9AE805BE931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784A7F6-3382-D79B-A14D-8E522EDD03E3}"/>
              </a:ext>
            </a:extLst>
          </p:cNvPr>
          <p:cNvSpPr>
            <a:spLocks noGrp="1"/>
          </p:cNvSpPr>
          <p:nvPr>
            <p:ph type="title" idx="4294967295"/>
          </p:nvPr>
        </p:nvSpPr>
        <p:spPr>
          <a:xfrm>
            <a:off x="1066800" y="266700"/>
            <a:ext cx="16154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sz="7200" b="1" i="0" u="none" strike="noStrike" kern="1200" cap="none" spc="0" normalizeH="0" baseline="0" noProof="0">
                <a:ln>
                  <a:noFill/>
                </a:ln>
                <a:solidFill>
                  <a:srgbClr val="163056"/>
                </a:solidFill>
                <a:effectLst/>
                <a:uLnTx/>
                <a:uFillTx/>
                <a:latin typeface="Poppins Ultra-Bold" panose="020B0604020202020204" charset="0"/>
                <a:ea typeface="+mn-ea"/>
                <a:cs typeface="Poppins Ultra-Bold" panose="020B0604020202020204" charset="0"/>
              </a:rPr>
              <a:t>Considerations for </a:t>
            </a:r>
          </a:p>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sz="7200" b="1" i="0" u="none" strike="noStrike" kern="1200" cap="none" spc="0" normalizeH="0" baseline="0" noProof="0">
                <a:ln>
                  <a:noFill/>
                </a:ln>
                <a:solidFill>
                  <a:srgbClr val="163056"/>
                </a:solidFill>
                <a:effectLst/>
                <a:uLnTx/>
                <a:uFillTx/>
                <a:latin typeface="Poppins Ultra-Bold" panose="020B0604020202020204" charset="0"/>
                <a:ea typeface="+mn-ea"/>
                <a:cs typeface="Poppins Ultra-Bold" panose="020B0604020202020204" charset="0"/>
              </a:rPr>
              <a:t>Follow-Up Phase</a:t>
            </a:r>
          </a:p>
        </p:txBody>
      </p:sp>
      <p:sp>
        <p:nvSpPr>
          <p:cNvPr id="3" name="Content Placeholder 2">
            <a:extLst>
              <a:ext uri="{FF2B5EF4-FFF2-40B4-BE49-F238E27FC236}">
                <a16:creationId xmlns:a16="http://schemas.microsoft.com/office/drawing/2014/main" id="{965C3705-1B48-976B-519B-E0C9C026A3C8}"/>
              </a:ext>
            </a:extLst>
          </p:cNvPr>
          <p:cNvSpPr>
            <a:spLocks noGrp="1"/>
          </p:cNvSpPr>
          <p:nvPr>
            <p:ph sz="quarter" idx="11"/>
          </p:nvPr>
        </p:nvSpPr>
        <p:spPr>
          <a:xfrm>
            <a:off x="1981200" y="2667000"/>
            <a:ext cx="14325600" cy="4953000"/>
          </a:xfrm>
        </p:spPr>
        <p:txBody>
          <a:bodyPr>
            <a:noAutofit/>
          </a:bodyPr>
          <a:lstStyle/>
          <a:p>
            <a:pPr marL="690882" lvl="1" indent="-345441">
              <a:spcBef>
                <a:spcPts val="600"/>
              </a:spcBef>
              <a:buFont typeface="Arial"/>
              <a:buChar char="•"/>
            </a:pPr>
            <a:r>
              <a:rPr lang="en-US" b="1" spc="70">
                <a:latin typeface="+mn-lt"/>
                <a:ea typeface="Poppins"/>
                <a:cs typeface="Poppins"/>
                <a:sym typeface="Poppins"/>
              </a:rPr>
              <a:t>Do you follow-up with students and families about whether recommended supports have been accessed?</a:t>
            </a:r>
          </a:p>
          <a:p>
            <a:pPr marL="690882" lvl="1" indent="-345441">
              <a:spcBef>
                <a:spcPts val="600"/>
              </a:spcBef>
              <a:buFont typeface="Arial"/>
              <a:buChar char="•"/>
            </a:pPr>
            <a:r>
              <a:rPr lang="en-US" b="1" spc="70">
                <a:latin typeface="+mn-lt"/>
                <a:ea typeface="Poppins"/>
                <a:cs typeface="Poppins"/>
                <a:sym typeface="Poppins"/>
              </a:rPr>
              <a:t>Do you check in with staff, students, family, and the referral source to monitor progress?</a:t>
            </a:r>
          </a:p>
          <a:p>
            <a:pPr marL="690882" lvl="1" indent="-345441">
              <a:spcBef>
                <a:spcPts val="600"/>
              </a:spcBef>
              <a:buFont typeface="Arial"/>
              <a:buChar char="•"/>
            </a:pPr>
            <a:r>
              <a:rPr lang="en-US" b="1" spc="70">
                <a:latin typeface="+mn-lt"/>
                <a:ea typeface="Poppins"/>
                <a:cs typeface="Poppins"/>
                <a:sym typeface="Poppins"/>
              </a:rPr>
              <a:t>Do you amend your recommended supports as needed dependent on progress?</a:t>
            </a:r>
          </a:p>
          <a:p>
            <a:pPr marL="690882" lvl="1" indent="-345441">
              <a:spcBef>
                <a:spcPts val="600"/>
              </a:spcBef>
              <a:buFont typeface="Arial"/>
              <a:buChar char="•"/>
            </a:pPr>
            <a:r>
              <a:rPr lang="en-US" b="1" spc="70">
                <a:latin typeface="+mn-lt"/>
                <a:ea typeface="Poppins"/>
                <a:cs typeface="Poppins"/>
                <a:sym typeface="Poppins"/>
              </a:rPr>
              <a:t>How does your team determine when to close a SAP case?</a:t>
            </a:r>
          </a:p>
          <a:p>
            <a:pPr marL="690882" lvl="1" indent="-345441">
              <a:spcBef>
                <a:spcPts val="600"/>
              </a:spcBef>
              <a:buFont typeface="Arial"/>
              <a:buChar char="•"/>
            </a:pPr>
            <a:r>
              <a:rPr lang="en-US" b="1" spc="70">
                <a:latin typeface="+mn-lt"/>
                <a:ea typeface="Poppins"/>
                <a:cs typeface="Poppins"/>
                <a:sym typeface="Poppins"/>
              </a:rPr>
              <a:t>Is your SAP data organized in a way that makes it easy to complete the PDE 4092?</a:t>
            </a:r>
          </a:p>
          <a:p>
            <a:endParaRPr lang="en-US" sz="1100" b="1"/>
          </a:p>
        </p:txBody>
      </p:sp>
    </p:spTree>
    <p:extLst>
      <p:ext uri="{BB962C8B-B14F-4D97-AF65-F5344CB8AC3E}">
        <p14:creationId xmlns:p14="http://schemas.microsoft.com/office/powerpoint/2010/main" val="1494604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1285B4-6434-0E64-5CAC-9858477EAE14}"/>
              </a:ext>
            </a:extLst>
          </p:cNvPr>
          <p:cNvSpPr>
            <a:spLocks noGrp="1"/>
          </p:cNvSpPr>
          <p:nvPr>
            <p:ph type="title" idx="4294967295"/>
          </p:nvPr>
        </p:nvSpPr>
        <p:spPr>
          <a:xfrm>
            <a:off x="1676400" y="723900"/>
            <a:ext cx="150876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6600" b="1" i="0" u="none" strike="noStrike" kern="1200" cap="none" spc="0" normalizeH="0" baseline="0" noProof="0">
                <a:ln>
                  <a:noFill/>
                </a:ln>
                <a:solidFill>
                  <a:srgbClr val="163056"/>
                </a:solidFill>
                <a:effectLst/>
                <a:uLnTx/>
                <a:uFillTx/>
                <a:latin typeface="Poppins Ultra-Bold" panose="020B0604020202020204" charset="0"/>
                <a:ea typeface="+mn-ea"/>
                <a:cs typeface="Poppins Ultra-Bold" panose="020B0604020202020204" charset="0"/>
              </a:rPr>
              <a:t>SAP Mock Team Meeting Video</a:t>
            </a:r>
          </a:p>
        </p:txBody>
      </p:sp>
      <p:pic>
        <p:nvPicPr>
          <p:cNvPr id="9" name="Picture 8" descr="This picture shows a screenshot of the SAP Mock Team Meeting Video">
            <a:extLst>
              <a:ext uri="{FF2B5EF4-FFF2-40B4-BE49-F238E27FC236}">
                <a16:creationId xmlns:a16="http://schemas.microsoft.com/office/drawing/2014/main" id="{5BCF5AFE-16BB-1001-7C76-2E1957B6B373}"/>
              </a:ext>
            </a:extLst>
          </p:cNvPr>
          <p:cNvPicPr>
            <a:picLocks noChangeAspect="1"/>
          </p:cNvPicPr>
          <p:nvPr/>
        </p:nvPicPr>
        <p:blipFill>
          <a:blip r:embed="rId3"/>
          <a:stretch>
            <a:fillRect/>
          </a:stretch>
        </p:blipFill>
        <p:spPr>
          <a:xfrm>
            <a:off x="4392570" y="2265967"/>
            <a:ext cx="9502858" cy="5486399"/>
          </a:xfrm>
          <a:prstGeom prst="rect">
            <a:avLst/>
          </a:prstGeom>
        </p:spPr>
      </p:pic>
      <p:sp>
        <p:nvSpPr>
          <p:cNvPr id="10" name="Rectangle 1">
            <a:extLst>
              <a:ext uri="{FF2B5EF4-FFF2-40B4-BE49-F238E27FC236}">
                <a16:creationId xmlns:a16="http://schemas.microsoft.com/office/drawing/2014/main" id="{AC7450F5-308D-8D84-822E-C85DB553B007}"/>
              </a:ext>
            </a:extLst>
          </p:cNvPr>
          <p:cNvSpPr>
            <a:spLocks noChangeArrowheads="1"/>
          </p:cNvSpPr>
          <p:nvPr/>
        </p:nvSpPr>
        <p:spPr bwMode="auto">
          <a:xfrm>
            <a:off x="3823514" y="8356149"/>
            <a:ext cx="10640971"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500" b="0" i="0" u="sng" strike="noStrike" cap="none" normalizeH="0" baseline="0">
                <a:ln>
                  <a:noFill/>
                </a:ln>
                <a:solidFill>
                  <a:srgbClr val="000000"/>
                </a:solidFill>
                <a:effectLst/>
                <a:latin typeface="Arial" panose="020B0604020202020204" pitchFamily="34" charset="0"/>
                <a:hlinkClick r:id="rId4"/>
              </a:rPr>
              <a:t>https://youtu.be/qHf6904Ud7E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073573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B240D0-77D8-683B-11B8-03DF7EB3B6F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5514788-EA27-FEE7-B8AB-A86DC81017C6}"/>
              </a:ext>
            </a:extLst>
          </p:cNvPr>
          <p:cNvSpPr>
            <a:spLocks noGrp="1"/>
          </p:cNvSpPr>
          <p:nvPr>
            <p:ph type="title" idx="4294967295"/>
          </p:nvPr>
        </p:nvSpPr>
        <p:spPr>
          <a:xfrm>
            <a:off x="2001838" y="800100"/>
            <a:ext cx="14284325"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200" b="1" i="0" u="none" strike="noStrike" kern="1200" cap="none" spc="0" normalizeH="0" baseline="0" noProof="0">
                <a:ln>
                  <a:noFill/>
                </a:ln>
                <a:solidFill>
                  <a:srgbClr val="163056"/>
                </a:solidFill>
                <a:effectLst/>
                <a:uLnTx/>
                <a:uFillTx/>
                <a:latin typeface="Poppins Ultra-Bold" panose="020B0604020202020204" charset="0"/>
                <a:ea typeface="+mn-ea"/>
                <a:cs typeface="Poppins Ultra-Bold" panose="020B0604020202020204" charset="0"/>
              </a:rPr>
              <a:t>Self-Care</a:t>
            </a:r>
          </a:p>
        </p:txBody>
      </p:sp>
      <p:sp>
        <p:nvSpPr>
          <p:cNvPr id="3" name="Text Placeholder 2">
            <a:extLst>
              <a:ext uri="{FF2B5EF4-FFF2-40B4-BE49-F238E27FC236}">
                <a16:creationId xmlns:a16="http://schemas.microsoft.com/office/drawing/2014/main" id="{5A2488B7-102E-CED2-B3DD-EA3AB9CCA601}"/>
              </a:ext>
            </a:extLst>
          </p:cNvPr>
          <p:cNvSpPr>
            <a:spLocks noGrp="1"/>
          </p:cNvSpPr>
          <p:nvPr>
            <p:ph type="body" sz="quarter" idx="11"/>
          </p:nvPr>
        </p:nvSpPr>
        <p:spPr>
          <a:xfrm>
            <a:off x="3610207" y="3543300"/>
            <a:ext cx="6829193" cy="3829393"/>
          </a:xfrm>
        </p:spPr>
        <p:txBody>
          <a:bodyPr vert="horz" lIns="91440" tIns="45720" rIns="91440" bIns="45720" rtlCol="0" anchor="t">
            <a:noAutofit/>
          </a:bodyPr>
          <a:lstStyle/>
          <a:p>
            <a:pPr marL="388620" lvl="1" indent="0">
              <a:spcBef>
                <a:spcPts val="1400"/>
              </a:spcBef>
              <a:spcAft>
                <a:spcPts val="100"/>
              </a:spcAft>
              <a:buNone/>
            </a:pPr>
            <a:r>
              <a:rPr lang="en-US" sz="5400" b="1">
                <a:latin typeface="+mn-lt"/>
                <a:ea typeface="Poppins"/>
                <a:cs typeface="Poppins"/>
                <a:sym typeface="Poppins"/>
              </a:rPr>
              <a:t>How can we reduce burnout among team members?</a:t>
            </a:r>
            <a:endParaRPr lang="en-US"/>
          </a:p>
          <a:p>
            <a:pPr marL="0" indent="0">
              <a:buNone/>
            </a:pPr>
            <a:endParaRPr lang="en-US" sz="7200" b="1">
              <a:latin typeface="+mn-lt"/>
            </a:endParaRPr>
          </a:p>
        </p:txBody>
      </p:sp>
      <p:sp>
        <p:nvSpPr>
          <p:cNvPr id="4" name="Freeform 12">
            <a:extLst>
              <a:ext uri="{FF2B5EF4-FFF2-40B4-BE49-F238E27FC236}">
                <a16:creationId xmlns:a16="http://schemas.microsoft.com/office/drawing/2014/main" id="{14F11266-B726-7257-8610-0F9CEA7CA86A}"/>
              </a:ext>
              <a:ext uri="{C183D7F6-B498-43B3-948B-1728B52AA6E4}">
                <adec:decorative xmlns:adec="http://schemas.microsoft.com/office/drawing/2017/decorative" val="1"/>
              </a:ext>
            </a:extLst>
          </p:cNvPr>
          <p:cNvSpPr/>
          <p:nvPr/>
        </p:nvSpPr>
        <p:spPr>
          <a:xfrm>
            <a:off x="11658600" y="3771900"/>
            <a:ext cx="5257800" cy="5937559"/>
          </a:xfrm>
          <a:custGeom>
            <a:avLst/>
            <a:gdLst/>
            <a:ahLst/>
            <a:cxnLst/>
            <a:rect l="l" t="t" r="r" b="b"/>
            <a:pathLst>
              <a:path w="6671269" h="7309159">
                <a:moveTo>
                  <a:pt x="0" y="0"/>
                </a:moveTo>
                <a:lnTo>
                  <a:pt x="6671269" y="0"/>
                </a:lnTo>
                <a:lnTo>
                  <a:pt x="6671269" y="7309160"/>
                </a:lnTo>
                <a:lnTo>
                  <a:pt x="0" y="730916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extLst>
      <p:ext uri="{BB962C8B-B14F-4D97-AF65-F5344CB8AC3E}">
        <p14:creationId xmlns:p14="http://schemas.microsoft.com/office/powerpoint/2010/main" val="8273876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A6C93E-1A35-64D5-72EF-222776C7616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A268705-E641-246C-EFC1-9E63B7D3D986}"/>
              </a:ext>
            </a:extLst>
          </p:cNvPr>
          <p:cNvSpPr>
            <a:spLocks noGrp="1"/>
          </p:cNvSpPr>
          <p:nvPr>
            <p:ph type="body" sz="quarter" idx="10"/>
          </p:nvPr>
        </p:nvSpPr>
        <p:spPr>
          <a:xfrm>
            <a:off x="2002090" y="800100"/>
            <a:ext cx="14283819" cy="914400"/>
          </a:xfrm>
        </p:spPr>
        <p:txBody>
          <a:bodyPr/>
          <a:lstStyle/>
          <a:p>
            <a:r>
              <a:rPr lang="en-US" sz="6000"/>
              <a:t>Compassion Resilience</a:t>
            </a:r>
          </a:p>
        </p:txBody>
      </p:sp>
      <p:sp>
        <p:nvSpPr>
          <p:cNvPr id="3" name="Text Placeholder 2">
            <a:extLst>
              <a:ext uri="{FF2B5EF4-FFF2-40B4-BE49-F238E27FC236}">
                <a16:creationId xmlns:a16="http://schemas.microsoft.com/office/drawing/2014/main" id="{D8B7B5F3-1031-A4E4-0790-54E5449BC8BE}"/>
              </a:ext>
            </a:extLst>
          </p:cNvPr>
          <p:cNvSpPr>
            <a:spLocks noGrp="1"/>
          </p:cNvSpPr>
          <p:nvPr>
            <p:ph type="body" sz="quarter" idx="11"/>
          </p:nvPr>
        </p:nvSpPr>
        <p:spPr>
          <a:xfrm>
            <a:off x="3840666" y="2964366"/>
            <a:ext cx="8355051" cy="3397283"/>
          </a:xfrm>
        </p:spPr>
        <p:txBody>
          <a:bodyPr vert="horz" lIns="91440" tIns="45720" rIns="91440" bIns="45720" rtlCol="0" anchor="t">
            <a:noAutofit/>
          </a:bodyPr>
          <a:lstStyle/>
          <a:p>
            <a:pPr marL="0" indent="0">
              <a:buNone/>
            </a:pPr>
            <a:r>
              <a:rPr lang="en-US" sz="4800" b="1">
                <a:latin typeface="+mn-lt"/>
              </a:rPr>
              <a:t>Explore ways to build resilience and strategies for wellness using the resource below. </a:t>
            </a:r>
          </a:p>
        </p:txBody>
      </p:sp>
      <p:sp>
        <p:nvSpPr>
          <p:cNvPr id="5" name="TextBox 13">
            <a:extLst>
              <a:ext uri="{FF2B5EF4-FFF2-40B4-BE49-F238E27FC236}">
                <a16:creationId xmlns:a16="http://schemas.microsoft.com/office/drawing/2014/main" id="{AA71826E-B2EF-DB22-D7E4-1F22C7AEE3C8}"/>
              </a:ext>
            </a:extLst>
          </p:cNvPr>
          <p:cNvSpPr txBox="1">
            <a:spLocks noGrp="1"/>
          </p:cNvSpPr>
          <p:nvPr>
            <p:ph type="title" idx="4294967295"/>
          </p:nvPr>
        </p:nvSpPr>
        <p:spPr>
          <a:xfrm>
            <a:off x="3841451" y="6357124"/>
            <a:ext cx="10691033" cy="71827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880"/>
              </a:lnSpc>
              <a:spcBef>
                <a:spcPct val="0"/>
              </a:spcBef>
              <a:spcAft>
                <a:spcPts val="0"/>
              </a:spcAft>
              <a:buClrTx/>
              <a:buSzTx/>
              <a:buFontTx/>
              <a:buNone/>
              <a:tabLst/>
              <a:defRPr/>
            </a:pPr>
            <a:r>
              <a:rPr kumimoji="0" lang="en-US" sz="4200" b="1" i="0" u="sng" strike="noStrike" kern="1200" cap="none" spc="0" normalizeH="0" baseline="0" noProof="0">
                <a:ln>
                  <a:noFill/>
                </a:ln>
                <a:solidFill>
                  <a:srgbClr val="000000"/>
                </a:solidFill>
                <a:effectLst/>
                <a:uLnTx/>
                <a:uFillTx/>
                <a:latin typeface="Poppins Bold"/>
                <a:ea typeface="Poppins Bold"/>
                <a:cs typeface="Poppins Bold"/>
                <a:sym typeface="Poppins Bold"/>
                <a:hlinkClick r:id="rId3" tooltip="https://eliminatestigma.org/compassion-resilience-toolkit/schools/what-is-compassion-resilience/"/>
              </a:rPr>
              <a:t>Compassion Resilience Toolkit</a:t>
            </a:r>
          </a:p>
        </p:txBody>
      </p:sp>
      <p:sp>
        <p:nvSpPr>
          <p:cNvPr id="6" name="Freeform 10">
            <a:extLst>
              <a:ext uri="{FF2B5EF4-FFF2-40B4-BE49-F238E27FC236}">
                <a16:creationId xmlns:a16="http://schemas.microsoft.com/office/drawing/2014/main" id="{7AEB1A0D-3247-F41D-54FA-C4E638CEE9F5}"/>
              </a:ext>
              <a:ext uri="{C183D7F6-B498-43B3-948B-1728B52AA6E4}">
                <adec:decorative xmlns:adec="http://schemas.microsoft.com/office/drawing/2017/decorative" val="1"/>
              </a:ext>
            </a:extLst>
          </p:cNvPr>
          <p:cNvSpPr/>
          <p:nvPr/>
        </p:nvSpPr>
        <p:spPr>
          <a:xfrm>
            <a:off x="12947655" y="2966224"/>
            <a:ext cx="4503201" cy="4114800"/>
          </a:xfrm>
          <a:custGeom>
            <a:avLst/>
            <a:gdLst/>
            <a:ahLst/>
            <a:cxnLst/>
            <a:rect l="l" t="t" r="r" b="b"/>
            <a:pathLst>
              <a:path w="4503201" h="4114800">
                <a:moveTo>
                  <a:pt x="0" y="0"/>
                </a:moveTo>
                <a:lnTo>
                  <a:pt x="4503201" y="0"/>
                </a:lnTo>
                <a:lnTo>
                  <a:pt x="4503201"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extLst>
      <p:ext uri="{BB962C8B-B14F-4D97-AF65-F5344CB8AC3E}">
        <p14:creationId xmlns:p14="http://schemas.microsoft.com/office/powerpoint/2010/main" val="21006585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7B7439-37CA-9BCD-3469-968F907653B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2211EFC-B726-2C74-BF48-5E5AC3F4AC12}"/>
              </a:ext>
            </a:extLst>
          </p:cNvPr>
          <p:cNvSpPr>
            <a:spLocks noGrp="1"/>
          </p:cNvSpPr>
          <p:nvPr>
            <p:ph type="title" idx="4294967295"/>
          </p:nvPr>
        </p:nvSpPr>
        <p:spPr>
          <a:xfrm>
            <a:off x="1066800" y="571500"/>
            <a:ext cx="16154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sz="7200" b="1" i="0" u="none" strike="noStrike" kern="1200" cap="none" spc="0" normalizeH="0" baseline="0" noProof="0">
                <a:ln>
                  <a:noFill/>
                </a:ln>
                <a:solidFill>
                  <a:srgbClr val="163056"/>
                </a:solidFill>
                <a:effectLst/>
                <a:uLnTx/>
                <a:uFillTx/>
                <a:latin typeface="Poppins Ultra-Bold" panose="020B0604020202020204" charset="0"/>
                <a:ea typeface="+mn-ea"/>
                <a:cs typeface="Poppins Ultra-Bold" panose="020B0604020202020204" charset="0"/>
              </a:rPr>
              <a:t>Forms Review</a:t>
            </a:r>
          </a:p>
        </p:txBody>
      </p:sp>
      <p:sp>
        <p:nvSpPr>
          <p:cNvPr id="3" name="Content Placeholder 2">
            <a:extLst>
              <a:ext uri="{FF2B5EF4-FFF2-40B4-BE49-F238E27FC236}">
                <a16:creationId xmlns:a16="http://schemas.microsoft.com/office/drawing/2014/main" id="{E3C4FFBC-BE7D-F229-48C2-FF366F73A033}"/>
              </a:ext>
            </a:extLst>
          </p:cNvPr>
          <p:cNvSpPr>
            <a:spLocks noGrp="1"/>
          </p:cNvSpPr>
          <p:nvPr>
            <p:ph sz="quarter" idx="11"/>
          </p:nvPr>
        </p:nvSpPr>
        <p:spPr>
          <a:xfrm>
            <a:off x="2971800" y="2667000"/>
            <a:ext cx="12344400" cy="4953000"/>
          </a:xfrm>
        </p:spPr>
        <p:txBody>
          <a:bodyPr>
            <a:noAutofit/>
          </a:bodyPr>
          <a:lstStyle/>
          <a:p>
            <a:pPr marL="345441" lvl="1" indent="0">
              <a:spcBef>
                <a:spcPts val="0"/>
              </a:spcBef>
              <a:buNone/>
            </a:pPr>
            <a:r>
              <a:rPr lang="en-US" b="1" spc="70">
                <a:latin typeface="+mn-lt"/>
                <a:ea typeface="Poppins"/>
                <a:cs typeface="Poppins"/>
                <a:sym typeface="Poppins"/>
              </a:rPr>
              <a:t>When was the last time you reviewed and updated your SAP forms?</a:t>
            </a:r>
          </a:p>
          <a:p>
            <a:pPr marL="1090932" lvl="2" indent="-345441">
              <a:spcBef>
                <a:spcPts val="0"/>
              </a:spcBef>
              <a:buFont typeface="Arial"/>
              <a:buChar char="•"/>
            </a:pPr>
            <a:r>
              <a:rPr lang="en-US" b="1" spc="70">
                <a:latin typeface="+mn-lt"/>
                <a:ea typeface="Poppins"/>
                <a:cs typeface="Poppins"/>
                <a:sym typeface="Poppins"/>
              </a:rPr>
              <a:t>SAP brochure/marketing materials</a:t>
            </a:r>
          </a:p>
          <a:p>
            <a:pPr marL="1090932" lvl="2" indent="-345441">
              <a:spcBef>
                <a:spcPts val="0"/>
              </a:spcBef>
              <a:buFont typeface="Arial"/>
              <a:buChar char="•"/>
            </a:pPr>
            <a:r>
              <a:rPr lang="en-US" b="1" spc="70">
                <a:latin typeface="+mn-lt"/>
                <a:ea typeface="Poppins"/>
                <a:cs typeface="Poppins"/>
                <a:sym typeface="Poppins"/>
              </a:rPr>
              <a:t>Referral form</a:t>
            </a:r>
          </a:p>
          <a:p>
            <a:pPr marL="1090932" lvl="2" indent="-345441">
              <a:spcBef>
                <a:spcPts val="0"/>
              </a:spcBef>
              <a:buFont typeface="Arial"/>
              <a:buChar char="•"/>
            </a:pPr>
            <a:r>
              <a:rPr lang="en-US" b="1" spc="70">
                <a:latin typeface="+mn-lt"/>
                <a:ea typeface="Poppins"/>
                <a:cs typeface="Poppins"/>
                <a:sym typeface="Poppins"/>
              </a:rPr>
              <a:t>Initial SAP Parent Consent </a:t>
            </a:r>
          </a:p>
          <a:p>
            <a:pPr marL="1090932" lvl="2" indent="-345441">
              <a:spcBef>
                <a:spcPts val="0"/>
              </a:spcBef>
              <a:buFont typeface="Arial"/>
              <a:buChar char="•"/>
            </a:pPr>
            <a:r>
              <a:rPr lang="en-US" b="1" spc="70">
                <a:latin typeface="+mn-lt"/>
                <a:ea typeface="Poppins"/>
                <a:cs typeface="Poppins"/>
                <a:sym typeface="Poppins"/>
              </a:rPr>
              <a:t>Behavior Checklists</a:t>
            </a:r>
          </a:p>
          <a:p>
            <a:pPr marL="1090932" lvl="2" indent="-345441">
              <a:spcBef>
                <a:spcPts val="0"/>
              </a:spcBef>
              <a:buFont typeface="Arial"/>
              <a:buChar char="•"/>
            </a:pPr>
            <a:r>
              <a:rPr lang="en-US" b="1" spc="70">
                <a:latin typeface="+mn-lt"/>
                <a:ea typeface="Poppins"/>
                <a:cs typeface="Poppins"/>
                <a:sym typeface="Poppins"/>
              </a:rPr>
              <a:t>Action Plan</a:t>
            </a:r>
          </a:p>
          <a:p>
            <a:pPr marL="345441" lvl="1" indent="0">
              <a:spcBef>
                <a:spcPts val="0"/>
              </a:spcBef>
              <a:buNone/>
            </a:pPr>
            <a:r>
              <a:rPr lang="en-US" b="1" spc="70">
                <a:latin typeface="+mn-lt"/>
                <a:ea typeface="Poppins"/>
                <a:cs typeface="Poppins"/>
                <a:sym typeface="Poppins"/>
              </a:rPr>
              <a:t>Sample forms are available on the PNSAS website on the Teams page.</a:t>
            </a:r>
          </a:p>
          <a:p>
            <a:endParaRPr lang="en-US" sz="1100" b="1"/>
          </a:p>
        </p:txBody>
      </p:sp>
    </p:spTree>
    <p:extLst>
      <p:ext uri="{BB962C8B-B14F-4D97-AF65-F5344CB8AC3E}">
        <p14:creationId xmlns:p14="http://schemas.microsoft.com/office/powerpoint/2010/main" val="37438480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CA146D-DA6E-1D58-230E-AE3B7486390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87EA997-92F7-C304-8B9D-6A2B74FA5D71}"/>
              </a:ext>
            </a:extLst>
          </p:cNvPr>
          <p:cNvSpPr txBox="1">
            <a:spLocks noGrp="1"/>
          </p:cNvSpPr>
          <p:nvPr>
            <p:ph type="title" idx="4294967295"/>
          </p:nvPr>
        </p:nvSpPr>
        <p:spPr>
          <a:xfrm>
            <a:off x="3404010" y="391222"/>
            <a:ext cx="11485837" cy="1107996"/>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a:noFill/>
                </a:ln>
                <a:solidFill>
                  <a:srgbClr val="163056"/>
                </a:solidFill>
                <a:effectLst/>
                <a:uLnTx/>
                <a:uFillTx/>
                <a:latin typeface="Poppins Ultra-Bold"/>
                <a:ea typeface="Canva Sans Bold"/>
                <a:cs typeface="Poppins Ultra-Bold"/>
                <a:sym typeface="Canva Sans Bold"/>
              </a:rPr>
              <a:t>SAP </a:t>
            </a:r>
            <a:r>
              <a:rPr kumimoji="0" lang="en-US" sz="6600" b="1" i="0" u="none" strike="noStrike" kern="1200" cap="none" spc="0" normalizeH="0" baseline="0" noProof="0">
                <a:ln>
                  <a:noFill/>
                </a:ln>
                <a:solidFill>
                  <a:srgbClr val="163056"/>
                </a:solidFill>
                <a:effectLst/>
                <a:uLnTx/>
                <a:uFillTx/>
                <a:latin typeface="Poppins Ultra-Bold"/>
                <a:ea typeface="Canva Sans Bold"/>
                <a:cs typeface="Poppins Ultra-Bold"/>
                <a:sym typeface="Canva Sans Bold"/>
              </a:rPr>
              <a:t>Best</a:t>
            </a:r>
            <a:r>
              <a:rPr kumimoji="0" lang="en-US" sz="6000" b="1" i="0" u="none" strike="noStrike" kern="1200" cap="none" spc="0" normalizeH="0" baseline="0" noProof="0">
                <a:ln>
                  <a:noFill/>
                </a:ln>
                <a:solidFill>
                  <a:srgbClr val="163056"/>
                </a:solidFill>
                <a:effectLst/>
                <a:uLnTx/>
                <a:uFillTx/>
                <a:latin typeface="Poppins Ultra-Bold"/>
                <a:ea typeface="Canva Sans Bold"/>
                <a:cs typeface="Poppins Ultra-Bold"/>
                <a:sym typeface="Canva Sans Bold"/>
              </a:rPr>
              <a:t> Practices by Phase</a:t>
            </a:r>
            <a:endParaRPr kumimoji="0" lang="en-US" sz="6000" b="0" i="0" u="none" strike="noStrike" kern="1200" cap="none" spc="0" normalizeH="0" baseline="0" noProof="0">
              <a:ln>
                <a:noFill/>
              </a:ln>
              <a:solidFill>
                <a:srgbClr val="163056"/>
              </a:solidFill>
              <a:effectLst/>
              <a:uLnTx/>
              <a:uFillTx/>
              <a:latin typeface="Poppins Ultra-Bold"/>
              <a:ea typeface="+mn-ea"/>
              <a:cs typeface="Poppins Ultra-Bold"/>
            </a:endParaRPr>
          </a:p>
        </p:txBody>
      </p:sp>
      <p:sp>
        <p:nvSpPr>
          <p:cNvPr id="3" name="Freeform 2" descr="SAP Best Practices by Phase">
            <a:extLst>
              <a:ext uri="{FF2B5EF4-FFF2-40B4-BE49-F238E27FC236}">
                <a16:creationId xmlns:a16="http://schemas.microsoft.com/office/drawing/2014/main" id="{3BB2B88B-B8CC-C2D6-17F2-D715D63DE701}"/>
              </a:ext>
            </a:extLst>
          </p:cNvPr>
          <p:cNvSpPr/>
          <p:nvPr/>
        </p:nvSpPr>
        <p:spPr>
          <a:xfrm>
            <a:off x="857250" y="1333500"/>
            <a:ext cx="16573500" cy="8648700"/>
          </a:xfrm>
          <a:custGeom>
            <a:avLst/>
            <a:gdLst/>
            <a:ahLst/>
            <a:cxnLst/>
            <a:rect l="l" t="t" r="r" b="b"/>
            <a:pathLst>
              <a:path w="17547806" h="9387571">
                <a:moveTo>
                  <a:pt x="0" y="0"/>
                </a:moveTo>
                <a:lnTo>
                  <a:pt x="17547806" y="0"/>
                </a:lnTo>
                <a:lnTo>
                  <a:pt x="17547806" y="9387571"/>
                </a:lnTo>
                <a:lnTo>
                  <a:pt x="0" y="9387571"/>
                </a:lnTo>
                <a:lnTo>
                  <a:pt x="0" y="0"/>
                </a:lnTo>
                <a:close/>
              </a:path>
            </a:pathLst>
          </a:custGeom>
          <a:blipFill>
            <a:blip r:embed="rId3"/>
            <a:stretch>
              <a:fillRect t="-24018" b="-16175"/>
            </a:stretch>
          </a:blipFill>
        </p:spPr>
        <p:txBody>
          <a:bodyPr/>
          <a:lstStyle/>
          <a:p>
            <a:endParaRPr lang="en-US"/>
          </a:p>
        </p:txBody>
      </p:sp>
      <p:sp>
        <p:nvSpPr>
          <p:cNvPr id="2" name="Slide Number Placeholder 1">
            <a:extLst>
              <a:ext uri="{FF2B5EF4-FFF2-40B4-BE49-F238E27FC236}">
                <a16:creationId xmlns:a16="http://schemas.microsoft.com/office/drawing/2014/main" id="{3D893D66-B5A2-8D03-C6CC-9E6D7872CECF}"/>
              </a:ext>
            </a:extLst>
          </p:cNvPr>
          <p:cNvSpPr>
            <a:spLocks noGrp="1"/>
          </p:cNvSpPr>
          <p:nvPr>
            <p:ph type="sldNum" sz="quarter" idx="12"/>
          </p:nvPr>
        </p:nvSpPr>
        <p:spPr/>
        <p:txBody>
          <a:bodyPr/>
          <a:lstStyle/>
          <a:p>
            <a:fld id="{B6F15528-21DE-4FAA-801E-634DDDAF4B2B}" type="slidenum">
              <a:rPr lang="en-US" smtClean="0"/>
              <a:pPr/>
              <a:t>43</a:t>
            </a:fld>
            <a:endParaRPr lang="en-US"/>
          </a:p>
        </p:txBody>
      </p:sp>
    </p:spTree>
    <p:extLst>
      <p:ext uri="{BB962C8B-B14F-4D97-AF65-F5344CB8AC3E}">
        <p14:creationId xmlns:p14="http://schemas.microsoft.com/office/powerpoint/2010/main" val="38127908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941268-9A07-D13D-4A99-5B4EBAC4F15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2383A66-6C01-B94F-E7F3-D43555FDECAE}"/>
              </a:ext>
            </a:extLst>
          </p:cNvPr>
          <p:cNvSpPr>
            <a:spLocks noGrp="1"/>
          </p:cNvSpPr>
          <p:nvPr>
            <p:ph type="title" idx="4294967295"/>
          </p:nvPr>
        </p:nvSpPr>
        <p:spPr>
          <a:xfrm>
            <a:off x="2001838" y="800100"/>
            <a:ext cx="14284325"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6600" b="1" i="0" u="none" strike="noStrike" kern="1200" cap="none" spc="0" normalizeH="0" baseline="0" noProof="0">
                <a:ln>
                  <a:noFill/>
                </a:ln>
                <a:solidFill>
                  <a:srgbClr val="163056"/>
                </a:solidFill>
                <a:effectLst/>
                <a:uLnTx/>
                <a:uFillTx/>
                <a:latin typeface="Poppins Ultra-Bold"/>
                <a:ea typeface="+mn-ea"/>
                <a:cs typeface="Poppins Ultra-Bold"/>
              </a:rPr>
              <a:t>Evaluating</a:t>
            </a:r>
            <a:r>
              <a:rPr kumimoji="0" lang="en-US" sz="6000" b="1" i="0" u="none" strike="noStrike" kern="1200" cap="none" spc="0" normalizeH="0" baseline="0" noProof="0">
                <a:ln>
                  <a:noFill/>
                </a:ln>
                <a:solidFill>
                  <a:srgbClr val="163056"/>
                </a:solidFill>
                <a:effectLst/>
                <a:uLnTx/>
                <a:uFillTx/>
                <a:latin typeface="Poppins Ultra-Bold"/>
                <a:ea typeface="+mn-ea"/>
                <a:cs typeface="Poppins Ultra-Bold"/>
              </a:rPr>
              <a:t> Our SAP Process</a:t>
            </a:r>
          </a:p>
        </p:txBody>
      </p:sp>
      <p:sp>
        <p:nvSpPr>
          <p:cNvPr id="3" name="Text Placeholder 2">
            <a:extLst>
              <a:ext uri="{FF2B5EF4-FFF2-40B4-BE49-F238E27FC236}">
                <a16:creationId xmlns:a16="http://schemas.microsoft.com/office/drawing/2014/main" id="{D5269382-FC0C-9AD3-A265-113D6986FA2B}"/>
              </a:ext>
            </a:extLst>
          </p:cNvPr>
          <p:cNvSpPr>
            <a:spLocks noGrp="1"/>
          </p:cNvSpPr>
          <p:nvPr>
            <p:ph type="body" sz="quarter" idx="11"/>
          </p:nvPr>
        </p:nvSpPr>
        <p:spPr>
          <a:xfrm>
            <a:off x="4152899" y="2576303"/>
            <a:ext cx="9997440" cy="3829393"/>
          </a:xfrm>
        </p:spPr>
        <p:txBody>
          <a:bodyPr vert="horz" lIns="91440" tIns="45720" rIns="91440" bIns="45720" rtlCol="0" anchor="t">
            <a:noAutofit/>
          </a:bodyPr>
          <a:lstStyle/>
          <a:p>
            <a:pPr marL="0" indent="0" algn="ctr">
              <a:buNone/>
            </a:pPr>
            <a:r>
              <a:rPr lang="en-US" b="1">
                <a:latin typeface="+mn-lt"/>
                <a:cs typeface="Poppins Ultra-Bold"/>
              </a:rPr>
              <a:t>Using your worksheet, note any areas of strengths or concerns for each phase:</a:t>
            </a:r>
            <a:endParaRPr lang="en-US"/>
          </a:p>
          <a:p>
            <a:pPr marL="0" indent="0">
              <a:buNone/>
            </a:pPr>
            <a:r>
              <a:rPr lang="en-US" b="1">
                <a:latin typeface="+mn-lt"/>
                <a:cs typeface="Poppins Ultra-Bold"/>
              </a:rPr>
              <a:t>              Phase 1: Referral</a:t>
            </a:r>
            <a:endParaRPr lang="en-US" b="1">
              <a:latin typeface="+mn-lt"/>
              <a:ea typeface="Calibri"/>
              <a:cs typeface="Poppins Ultra-Bold"/>
            </a:endParaRPr>
          </a:p>
          <a:p>
            <a:pPr marL="0" indent="0">
              <a:buNone/>
            </a:pPr>
            <a:r>
              <a:rPr lang="en-US" b="1">
                <a:latin typeface="+mn-lt"/>
                <a:cs typeface="Poppins Ultra-Bold"/>
              </a:rPr>
              <a:t>              Phase 2: Data Collection</a:t>
            </a:r>
            <a:endParaRPr lang="en-US" b="1">
              <a:latin typeface="+mn-lt"/>
              <a:ea typeface="Calibri"/>
              <a:cs typeface="Poppins Ultra-Bold"/>
            </a:endParaRPr>
          </a:p>
          <a:p>
            <a:pPr marL="0" indent="0">
              <a:buNone/>
            </a:pPr>
            <a:r>
              <a:rPr lang="en-US" b="1">
                <a:latin typeface="+mn-lt"/>
                <a:cs typeface="Poppins Ultra-Bold"/>
              </a:rPr>
              <a:t>              Phase 3: Action Planning</a:t>
            </a:r>
            <a:endParaRPr lang="en-US" b="1">
              <a:latin typeface="+mn-lt"/>
              <a:ea typeface="Calibri"/>
              <a:cs typeface="Poppins Ultra-Bold"/>
            </a:endParaRPr>
          </a:p>
          <a:p>
            <a:pPr marL="0" indent="0">
              <a:buNone/>
            </a:pPr>
            <a:r>
              <a:rPr lang="en-US" b="1">
                <a:latin typeface="+mn-lt"/>
                <a:cs typeface="Poppins Ultra-Bold"/>
              </a:rPr>
              <a:t>              Phase 4: Follow-Up</a:t>
            </a:r>
            <a:endParaRPr lang="en-US" b="1">
              <a:latin typeface="+mn-lt"/>
              <a:ea typeface="Calibri"/>
              <a:cs typeface="Poppins Ultra-Bold"/>
            </a:endParaRPr>
          </a:p>
          <a:p>
            <a:pPr marL="0" indent="0">
              <a:buNone/>
            </a:pPr>
            <a:endParaRPr lang="en-US" sz="4800" b="1">
              <a:latin typeface="+mn-lt"/>
            </a:endParaRPr>
          </a:p>
        </p:txBody>
      </p:sp>
    </p:spTree>
    <p:extLst>
      <p:ext uri="{BB962C8B-B14F-4D97-AF65-F5344CB8AC3E}">
        <p14:creationId xmlns:p14="http://schemas.microsoft.com/office/powerpoint/2010/main" val="32301026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4AEDE3-D58D-450F-3B39-F127D98D733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D6ABD58-6154-D2A3-654E-54551A862A3D}"/>
              </a:ext>
            </a:extLst>
          </p:cNvPr>
          <p:cNvSpPr>
            <a:spLocks noGrp="1"/>
          </p:cNvSpPr>
          <p:nvPr>
            <p:ph type="title" idx="4294967295"/>
          </p:nvPr>
        </p:nvSpPr>
        <p:spPr>
          <a:xfrm>
            <a:off x="4425950" y="723900"/>
            <a:ext cx="94361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200" b="1" i="0" u="none" strike="noStrike" kern="1200" cap="none" spc="0" normalizeH="0" baseline="0" noProof="0">
                <a:ln>
                  <a:noFill/>
                </a:ln>
                <a:solidFill>
                  <a:srgbClr val="163056"/>
                </a:solidFill>
                <a:effectLst/>
                <a:uLnTx/>
                <a:uFillTx/>
                <a:latin typeface="Poppins Ultra-Bold" panose="020B0604020202020204" charset="0"/>
                <a:ea typeface="+mn-ea"/>
                <a:cs typeface="Poppins Ultra-Bold" panose="020B0604020202020204" charset="0"/>
              </a:rPr>
              <a:t>Strengths</a:t>
            </a:r>
          </a:p>
        </p:txBody>
      </p:sp>
      <p:sp>
        <p:nvSpPr>
          <p:cNvPr id="5" name="TextBox 4">
            <a:extLst>
              <a:ext uri="{FF2B5EF4-FFF2-40B4-BE49-F238E27FC236}">
                <a16:creationId xmlns:a16="http://schemas.microsoft.com/office/drawing/2014/main" id="{3E443C93-A5CF-48DD-3692-D99C45069B00}"/>
              </a:ext>
            </a:extLst>
          </p:cNvPr>
          <p:cNvSpPr txBox="1"/>
          <p:nvPr/>
        </p:nvSpPr>
        <p:spPr>
          <a:xfrm>
            <a:off x="3810000" y="3423789"/>
            <a:ext cx="5631935" cy="3754874"/>
          </a:xfrm>
          <a:prstGeom prst="rect">
            <a:avLst/>
          </a:prstGeom>
          <a:noFill/>
        </p:spPr>
        <p:txBody>
          <a:bodyPr wrap="square" lIns="91440" tIns="45720" rIns="91440" bIns="45720" rtlCol="0" anchor="t">
            <a:spAutoFit/>
          </a:bodyPr>
          <a:lstStyle/>
          <a:p>
            <a:r>
              <a:rPr lang="en-US" sz="4400" b="1">
                <a:solidFill>
                  <a:srgbClr val="163056"/>
                </a:solidFill>
                <a:cs typeface="Poppins Ultra-Bold"/>
              </a:rPr>
              <a:t>What team strengths did you identify?</a:t>
            </a:r>
            <a:endParaRPr lang="en-US" sz="4400" b="1">
              <a:solidFill>
                <a:srgbClr val="163056"/>
              </a:solidFill>
              <a:ea typeface="Calibri"/>
              <a:cs typeface="Poppins Ultra-Bold"/>
            </a:endParaRPr>
          </a:p>
          <a:p>
            <a:pPr marL="285750" indent="-285750">
              <a:buFont typeface="Arial" panose="020B0604020202020204" pitchFamily="34" charset="0"/>
              <a:buChar char="•"/>
            </a:pPr>
            <a:endParaRPr lang="en-US" sz="4400" b="1">
              <a:solidFill>
                <a:srgbClr val="163056"/>
              </a:solidFill>
              <a:ea typeface="Calibri"/>
              <a:cs typeface="Poppins Ultra-Bold" panose="020B0604020202020204" charset="0"/>
            </a:endParaRPr>
          </a:p>
          <a:p>
            <a:r>
              <a:rPr lang="en-US" sz="4400" b="1">
                <a:solidFill>
                  <a:srgbClr val="163056"/>
                </a:solidFill>
                <a:cs typeface="Poppins Ultra-Bold"/>
              </a:rPr>
              <a:t>Celebrate your accomplishments!</a:t>
            </a:r>
            <a:endParaRPr lang="en-US" sz="4400" b="1">
              <a:solidFill>
                <a:srgbClr val="163056"/>
              </a:solidFill>
              <a:ea typeface="Calibri"/>
              <a:cs typeface="Poppins Ultra-Bold"/>
            </a:endParaRPr>
          </a:p>
          <a:p>
            <a:endParaRPr lang="en-US"/>
          </a:p>
        </p:txBody>
      </p:sp>
      <p:sp>
        <p:nvSpPr>
          <p:cNvPr id="3" name="Freeform 16">
            <a:extLst>
              <a:ext uri="{FF2B5EF4-FFF2-40B4-BE49-F238E27FC236}">
                <a16:creationId xmlns:a16="http://schemas.microsoft.com/office/drawing/2014/main" id="{9B5633C0-905A-55E1-3A95-7707F83C7FA5}"/>
              </a:ext>
              <a:ext uri="{C183D7F6-B498-43B3-948B-1728B52AA6E4}">
                <adec:decorative xmlns:adec="http://schemas.microsoft.com/office/drawing/2017/decorative" val="1"/>
              </a:ext>
            </a:extLst>
          </p:cNvPr>
          <p:cNvSpPr/>
          <p:nvPr/>
        </p:nvSpPr>
        <p:spPr>
          <a:xfrm>
            <a:off x="11049000" y="3086100"/>
            <a:ext cx="4840899" cy="4738030"/>
          </a:xfrm>
          <a:custGeom>
            <a:avLst/>
            <a:gdLst/>
            <a:ahLst/>
            <a:cxnLst/>
            <a:rect l="l" t="t" r="r" b="b"/>
            <a:pathLst>
              <a:path w="4840899" h="4738030">
                <a:moveTo>
                  <a:pt x="0" y="0"/>
                </a:moveTo>
                <a:lnTo>
                  <a:pt x="4840899" y="0"/>
                </a:lnTo>
                <a:lnTo>
                  <a:pt x="4840899" y="4738030"/>
                </a:lnTo>
                <a:lnTo>
                  <a:pt x="0" y="473803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extLst>
      <p:ext uri="{BB962C8B-B14F-4D97-AF65-F5344CB8AC3E}">
        <p14:creationId xmlns:p14="http://schemas.microsoft.com/office/powerpoint/2010/main" val="34881997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FB90A4-A7FE-45C3-0298-EB2A18DD1B9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997B023-BA6D-79C8-E539-D4C39C8D7FD2}"/>
              </a:ext>
            </a:extLst>
          </p:cNvPr>
          <p:cNvSpPr>
            <a:spLocks noGrp="1"/>
          </p:cNvSpPr>
          <p:nvPr>
            <p:ph type="title" idx="4294967295"/>
          </p:nvPr>
        </p:nvSpPr>
        <p:spPr>
          <a:xfrm>
            <a:off x="1066800" y="266700"/>
            <a:ext cx="16154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sz="7200" b="1" i="0" u="none" strike="noStrike" kern="1200" cap="none" spc="0" normalizeH="0" baseline="0" noProof="0">
                <a:ln>
                  <a:noFill/>
                </a:ln>
                <a:solidFill>
                  <a:srgbClr val="163056"/>
                </a:solidFill>
                <a:effectLst/>
                <a:uLnTx/>
                <a:uFillTx/>
                <a:latin typeface="Poppins Ultra-Bold" panose="020B0604020202020204" charset="0"/>
                <a:ea typeface="+mn-ea"/>
                <a:cs typeface="Poppins Ultra-Bold" panose="020B0604020202020204" charset="0"/>
              </a:rPr>
              <a:t>Prioritize Concerns and </a:t>
            </a:r>
          </a:p>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sz="7200" b="1" i="0" u="none" strike="noStrike" kern="1200" cap="none" spc="0" normalizeH="0" baseline="0" noProof="0">
                <a:ln>
                  <a:noFill/>
                </a:ln>
                <a:solidFill>
                  <a:srgbClr val="163056"/>
                </a:solidFill>
                <a:effectLst/>
                <a:uLnTx/>
                <a:uFillTx/>
                <a:latin typeface="Poppins Ultra-Bold" panose="020B0604020202020204" charset="0"/>
                <a:ea typeface="+mn-ea"/>
                <a:cs typeface="Poppins Ultra-Bold" panose="020B0604020202020204" charset="0"/>
              </a:rPr>
              <a:t>Plan Next Steps</a:t>
            </a:r>
          </a:p>
        </p:txBody>
      </p:sp>
      <p:sp>
        <p:nvSpPr>
          <p:cNvPr id="3" name="Content Placeholder 2">
            <a:extLst>
              <a:ext uri="{FF2B5EF4-FFF2-40B4-BE49-F238E27FC236}">
                <a16:creationId xmlns:a16="http://schemas.microsoft.com/office/drawing/2014/main" id="{4512CB21-AAF0-B9C1-ADB3-F03469A8292F}"/>
              </a:ext>
            </a:extLst>
          </p:cNvPr>
          <p:cNvSpPr>
            <a:spLocks noGrp="1"/>
          </p:cNvSpPr>
          <p:nvPr>
            <p:ph sz="quarter" idx="11"/>
          </p:nvPr>
        </p:nvSpPr>
        <p:spPr>
          <a:xfrm>
            <a:off x="1828800" y="2667000"/>
            <a:ext cx="13258800" cy="4953000"/>
          </a:xfrm>
        </p:spPr>
        <p:txBody>
          <a:bodyPr vert="horz" lIns="91440" tIns="45720" rIns="91440" bIns="45720" rtlCol="0" anchor="t">
            <a:noAutofit/>
          </a:bodyPr>
          <a:lstStyle/>
          <a:p>
            <a:pPr marL="690880" lvl="1" indent="-345440">
              <a:spcBef>
                <a:spcPts val="600"/>
              </a:spcBef>
              <a:buFont typeface="Arial"/>
              <a:buChar char="•"/>
            </a:pPr>
            <a:r>
              <a:rPr lang="en-US" b="1" spc="70">
                <a:latin typeface="+mn-lt"/>
                <a:ea typeface="Poppins"/>
                <a:cs typeface="Poppins"/>
                <a:sym typeface="Poppins"/>
              </a:rPr>
              <a:t>Review all the challenges or barriers your team identified through the survey and reviewing best practices and data in each phase</a:t>
            </a:r>
            <a:endParaRPr lang="en-US"/>
          </a:p>
          <a:p>
            <a:pPr marL="690880" lvl="1" indent="-345440">
              <a:spcBef>
                <a:spcPts val="600"/>
              </a:spcBef>
              <a:buFont typeface="Arial"/>
              <a:buChar char="•"/>
            </a:pPr>
            <a:r>
              <a:rPr lang="en-US" b="1" spc="70">
                <a:latin typeface="+mn-lt"/>
                <a:ea typeface="Poppins"/>
                <a:cs typeface="Poppins"/>
                <a:sym typeface="Poppins"/>
              </a:rPr>
              <a:t>Using your worksheet, note areas you feel you can impact in the next year</a:t>
            </a:r>
            <a:endParaRPr lang="en-US" b="1" spc="70">
              <a:latin typeface="+mn-lt"/>
              <a:ea typeface="Poppins"/>
              <a:cs typeface="Poppins"/>
            </a:endParaRPr>
          </a:p>
          <a:p>
            <a:pPr marL="690880" lvl="1" indent="-345440">
              <a:spcBef>
                <a:spcPts val="600"/>
              </a:spcBef>
              <a:buFont typeface="Arial"/>
              <a:buChar char="•"/>
            </a:pPr>
            <a:r>
              <a:rPr lang="en-US" b="1" spc="70">
                <a:latin typeface="+mn-lt"/>
                <a:ea typeface="Poppins"/>
                <a:cs typeface="Poppins"/>
                <a:sym typeface="Poppins"/>
              </a:rPr>
              <a:t>What 2-3 priorities does your team want to focus on changing?</a:t>
            </a:r>
            <a:endParaRPr lang="en-US" b="1" spc="70">
              <a:latin typeface="+mn-lt"/>
              <a:ea typeface="Poppins"/>
              <a:cs typeface="Poppins"/>
            </a:endParaRPr>
          </a:p>
          <a:p>
            <a:pPr marL="690880" lvl="1" indent="-345440">
              <a:spcBef>
                <a:spcPts val="600"/>
              </a:spcBef>
              <a:buFont typeface="Arial"/>
              <a:buChar char="•"/>
            </a:pPr>
            <a:r>
              <a:rPr lang="en-US" b="1" spc="70">
                <a:latin typeface="+mn-lt"/>
                <a:ea typeface="Poppins"/>
                <a:cs typeface="Poppins"/>
                <a:sym typeface="Poppins"/>
              </a:rPr>
              <a:t>What steps will be taken and who needs to be involved?</a:t>
            </a:r>
            <a:endParaRPr lang="en-US" b="1" spc="70">
              <a:latin typeface="+mn-lt"/>
              <a:ea typeface="Poppins"/>
              <a:cs typeface="Poppins"/>
            </a:endParaRPr>
          </a:p>
          <a:p>
            <a:pPr marL="690880" lvl="1" indent="-345440">
              <a:spcBef>
                <a:spcPts val="600"/>
              </a:spcBef>
              <a:buFont typeface="Arial"/>
              <a:buChar char="•"/>
            </a:pPr>
            <a:r>
              <a:rPr lang="en-US" b="1" spc="70">
                <a:latin typeface="+mn-lt"/>
                <a:ea typeface="Poppins"/>
                <a:cs typeface="Poppins"/>
                <a:sym typeface="Poppins"/>
              </a:rPr>
              <a:t>Determine how you will monitor progress</a:t>
            </a:r>
            <a:endParaRPr lang="en-US" b="1" spc="70">
              <a:latin typeface="+mn-lt"/>
              <a:ea typeface="Poppins"/>
              <a:cs typeface="Poppins"/>
            </a:endParaRPr>
          </a:p>
          <a:p>
            <a:endParaRPr lang="en-US" sz="1100" b="1"/>
          </a:p>
        </p:txBody>
      </p:sp>
      <p:sp>
        <p:nvSpPr>
          <p:cNvPr id="4" name="Freeform 10">
            <a:extLst>
              <a:ext uri="{FF2B5EF4-FFF2-40B4-BE49-F238E27FC236}">
                <a16:creationId xmlns:a16="http://schemas.microsoft.com/office/drawing/2014/main" id="{4F8FB803-95F6-FE0C-17FE-16541BAB33A8}"/>
              </a:ext>
              <a:ext uri="{C183D7F6-B498-43B3-948B-1728B52AA6E4}">
                <adec:decorative xmlns:adec="http://schemas.microsoft.com/office/drawing/2017/decorative" val="1"/>
              </a:ext>
            </a:extLst>
          </p:cNvPr>
          <p:cNvSpPr/>
          <p:nvPr/>
        </p:nvSpPr>
        <p:spPr>
          <a:xfrm>
            <a:off x="14935199" y="7277100"/>
            <a:ext cx="2895463" cy="2753450"/>
          </a:xfrm>
          <a:custGeom>
            <a:avLst/>
            <a:gdLst/>
            <a:ahLst/>
            <a:cxnLst/>
            <a:rect l="l" t="t" r="r" b="b"/>
            <a:pathLst>
              <a:path w="3073232" h="3073232">
                <a:moveTo>
                  <a:pt x="0" y="0"/>
                </a:moveTo>
                <a:lnTo>
                  <a:pt x="3073231" y="0"/>
                </a:lnTo>
                <a:lnTo>
                  <a:pt x="3073231" y="3073232"/>
                </a:lnTo>
                <a:lnTo>
                  <a:pt x="0" y="307323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extLst>
      <p:ext uri="{BB962C8B-B14F-4D97-AF65-F5344CB8AC3E}">
        <p14:creationId xmlns:p14="http://schemas.microsoft.com/office/powerpoint/2010/main" val="13117383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BFC8F35-BFE9-03FD-A260-A8AAD1E19623}"/>
              </a:ext>
            </a:extLst>
          </p:cNvPr>
          <p:cNvSpPr>
            <a:spLocks noGrp="1"/>
          </p:cNvSpPr>
          <p:nvPr>
            <p:ph type="title" idx="4294967295"/>
          </p:nvPr>
        </p:nvSpPr>
        <p:spPr>
          <a:xfrm>
            <a:off x="7696200" y="1866900"/>
            <a:ext cx="9435069"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200" b="1" i="0" u="none" strike="noStrike" kern="1200" cap="none" spc="0" normalizeH="0" baseline="0" noProof="0">
                <a:ln>
                  <a:noFill/>
                </a:ln>
                <a:solidFill>
                  <a:srgbClr val="163056"/>
                </a:solidFill>
                <a:effectLst/>
                <a:uLnTx/>
                <a:uFillTx/>
                <a:latin typeface="Poppins Ultra-Bold" panose="020B0604020202020204" charset="0"/>
                <a:ea typeface="+mn-ea"/>
                <a:cs typeface="Poppins Ultra-Bold" panose="020B0604020202020204" charset="0"/>
              </a:rPr>
              <a:t>Thanks for participating in SAP Team Maintenance!</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9000" b="1" i="0" u="none" strike="noStrike" kern="1200" cap="none" spc="0" normalizeH="0" baseline="0" noProof="0">
              <a:ln>
                <a:noFill/>
              </a:ln>
              <a:solidFill>
                <a:srgbClr val="163056"/>
              </a:solidFill>
              <a:effectLst/>
              <a:uLnTx/>
              <a:uFillTx/>
              <a:latin typeface="Poppins Ultra-Bold" panose="020B0604020202020204" charset="0"/>
              <a:ea typeface="+mn-ea"/>
              <a:cs typeface="Poppins Ultra-Bold" panose="020B0604020202020204" charset="0"/>
            </a:endParaRPr>
          </a:p>
        </p:txBody>
      </p:sp>
    </p:spTree>
    <p:extLst>
      <p:ext uri="{BB962C8B-B14F-4D97-AF65-F5344CB8AC3E}">
        <p14:creationId xmlns:p14="http://schemas.microsoft.com/office/powerpoint/2010/main" val="2625140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7F8E79-1D78-BE66-8018-FA21CC4C9DF7}"/>
              </a:ext>
            </a:extLst>
          </p:cNvPr>
          <p:cNvSpPr>
            <a:spLocks noGrp="1"/>
          </p:cNvSpPr>
          <p:nvPr>
            <p:ph type="title" idx="4294967295"/>
          </p:nvPr>
        </p:nvSpPr>
        <p:spPr>
          <a:xfrm>
            <a:off x="3775075" y="495300"/>
            <a:ext cx="1073785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6600" b="1" i="0" u="none" strike="noStrike" kern="1200" cap="none" spc="0" normalizeH="0" baseline="0" noProof="0">
                <a:ln>
                  <a:noFill/>
                </a:ln>
                <a:solidFill>
                  <a:srgbClr val="163056"/>
                </a:solidFill>
                <a:effectLst/>
                <a:uLnTx/>
                <a:uFillTx/>
                <a:latin typeface="Poppins Ultra-Bold"/>
                <a:ea typeface="+mn-ea"/>
                <a:cs typeface="Poppins Ultra-Bold"/>
              </a:rPr>
              <a:t>SAP Team Functioning Survey</a:t>
            </a:r>
          </a:p>
        </p:txBody>
      </p:sp>
      <p:sp>
        <p:nvSpPr>
          <p:cNvPr id="3" name="Text Placeholder 2">
            <a:extLst>
              <a:ext uri="{FF2B5EF4-FFF2-40B4-BE49-F238E27FC236}">
                <a16:creationId xmlns:a16="http://schemas.microsoft.com/office/drawing/2014/main" id="{ACC0CC89-0D9D-FF82-3CAA-CD1972CF107A}"/>
              </a:ext>
            </a:extLst>
          </p:cNvPr>
          <p:cNvSpPr>
            <a:spLocks noGrp="1"/>
          </p:cNvSpPr>
          <p:nvPr>
            <p:ph type="body" sz="quarter" idx="11"/>
          </p:nvPr>
        </p:nvSpPr>
        <p:spPr>
          <a:xfrm>
            <a:off x="4426464" y="3695700"/>
            <a:ext cx="9435069" cy="3829393"/>
          </a:xfrm>
        </p:spPr>
        <p:txBody>
          <a:bodyPr vert="horz" lIns="91440" tIns="45720" rIns="91440" bIns="45720" rtlCol="0" anchor="t">
            <a:noAutofit/>
          </a:bodyPr>
          <a:lstStyle/>
          <a:p>
            <a:pPr marL="0" indent="0">
              <a:buNone/>
            </a:pPr>
            <a:r>
              <a:rPr lang="en-US"/>
              <a:t>Discuss Survey Results:</a:t>
            </a:r>
          </a:p>
          <a:p>
            <a:pPr lvl="1"/>
            <a:r>
              <a:rPr lang="en-US">
                <a:latin typeface="Poppins Ultra-Bold"/>
                <a:cs typeface="Poppins Ultra-Bold"/>
              </a:rPr>
              <a:t> Are there common areas where strengths exist?</a:t>
            </a:r>
          </a:p>
          <a:p>
            <a:pPr lvl="1"/>
            <a:r>
              <a:rPr lang="en-US">
                <a:latin typeface="Poppins Ultra-Bold"/>
                <a:cs typeface="Poppins Ultra-Bold"/>
              </a:rPr>
              <a:t> Are there common challenges identified?</a:t>
            </a:r>
          </a:p>
          <a:p>
            <a:endParaRPr lang="en-US"/>
          </a:p>
        </p:txBody>
      </p:sp>
    </p:spTree>
    <p:extLst>
      <p:ext uri="{BB962C8B-B14F-4D97-AF65-F5344CB8AC3E}">
        <p14:creationId xmlns:p14="http://schemas.microsoft.com/office/powerpoint/2010/main" val="955646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657BDC-D772-4E79-7ABF-61ECE3DF0743}"/>
              </a:ext>
            </a:extLst>
          </p:cNvPr>
          <p:cNvSpPr>
            <a:spLocks noGrp="1"/>
          </p:cNvSpPr>
          <p:nvPr>
            <p:ph type="title" idx="4294967295"/>
          </p:nvPr>
        </p:nvSpPr>
        <p:spPr>
          <a:xfrm>
            <a:off x="1657350" y="230188"/>
            <a:ext cx="15149513"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6600" b="1" i="0" u="none" strike="noStrike" kern="1200" cap="none" spc="0" normalizeH="0" baseline="0" noProof="0">
                <a:ln>
                  <a:noFill/>
                </a:ln>
                <a:solidFill>
                  <a:srgbClr val="163056"/>
                </a:solidFill>
                <a:effectLst/>
                <a:uLnTx/>
                <a:uFillTx/>
                <a:latin typeface="Poppins Ultra-Bold" panose="020B0604020202020204" charset="0"/>
                <a:ea typeface="+mn-ea"/>
                <a:cs typeface="Poppins Ultra-Bold" panose="020B0604020202020204" charset="0"/>
              </a:rPr>
              <a:t>Overall SAP Team Considerations: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6600" b="1" i="0" u="none" strike="noStrike" kern="1200" cap="none" spc="0" normalizeH="0" baseline="0" noProof="0">
                <a:ln>
                  <a:noFill/>
                </a:ln>
                <a:solidFill>
                  <a:srgbClr val="163056"/>
                </a:solidFill>
                <a:effectLst/>
                <a:uLnTx/>
                <a:uFillTx/>
                <a:latin typeface="Poppins Ultra-Bold" panose="020B0604020202020204" charset="0"/>
                <a:ea typeface="+mn-ea"/>
                <a:cs typeface="Poppins Ultra-Bold" panose="020B0604020202020204" charset="0"/>
              </a:rPr>
              <a:t>Environment</a:t>
            </a:r>
          </a:p>
        </p:txBody>
      </p:sp>
      <p:sp>
        <p:nvSpPr>
          <p:cNvPr id="3" name="Text Placeholder 2">
            <a:extLst>
              <a:ext uri="{FF2B5EF4-FFF2-40B4-BE49-F238E27FC236}">
                <a16:creationId xmlns:a16="http://schemas.microsoft.com/office/drawing/2014/main" id="{57D2DF6A-8FEA-DD56-DD52-301F35881BB7}"/>
              </a:ext>
            </a:extLst>
          </p:cNvPr>
          <p:cNvSpPr>
            <a:spLocks noGrp="1"/>
          </p:cNvSpPr>
          <p:nvPr>
            <p:ph type="body" sz="quarter" idx="11"/>
          </p:nvPr>
        </p:nvSpPr>
        <p:spPr>
          <a:xfrm>
            <a:off x="3886200" y="3228803"/>
            <a:ext cx="10820400" cy="3829393"/>
          </a:xfrm>
        </p:spPr>
        <p:txBody>
          <a:bodyPr/>
          <a:lstStyle/>
          <a:p>
            <a:r>
              <a:rPr lang="en-US" sz="4000" b="1">
                <a:latin typeface="+mn-lt"/>
              </a:rPr>
              <a:t>Does the team have a shared purpose?</a:t>
            </a:r>
          </a:p>
          <a:p>
            <a:r>
              <a:rPr lang="en-US" sz="4000" b="1">
                <a:latin typeface="+mn-lt"/>
              </a:rPr>
              <a:t>How is SAP promoted in your school?</a:t>
            </a:r>
          </a:p>
          <a:p>
            <a:r>
              <a:rPr lang="en-US" sz="4000" b="1">
                <a:latin typeface="+mn-lt"/>
              </a:rPr>
              <a:t>How is SAP perceived by your school community?</a:t>
            </a:r>
          </a:p>
          <a:p>
            <a:r>
              <a:rPr lang="en-US" sz="4000" b="1">
                <a:latin typeface="+mn-lt"/>
              </a:rPr>
              <a:t>Is the SAP team valued in the school by staff?</a:t>
            </a:r>
          </a:p>
          <a:p>
            <a:r>
              <a:rPr lang="en-US" sz="4000" b="1">
                <a:latin typeface="+mn-lt"/>
              </a:rPr>
              <a:t>Does the administration provide ample time and support?</a:t>
            </a:r>
          </a:p>
          <a:p>
            <a:endParaRPr lang="en-US" sz="4000" b="1">
              <a:latin typeface="+mn-lt"/>
            </a:endParaRPr>
          </a:p>
        </p:txBody>
      </p:sp>
      <p:grpSp>
        <p:nvGrpSpPr>
          <p:cNvPr id="8" name="Group 6">
            <a:extLst>
              <a:ext uri="{FF2B5EF4-FFF2-40B4-BE49-F238E27FC236}">
                <a16:creationId xmlns:a16="http://schemas.microsoft.com/office/drawing/2014/main" id="{BF57F318-BDF1-AFFB-2CCA-71DA4D70E77F}"/>
              </a:ext>
              <a:ext uri="{C183D7F6-B498-43B3-948B-1728B52AA6E4}">
                <adec:decorative xmlns:adec="http://schemas.microsoft.com/office/drawing/2017/decorative" val="1"/>
              </a:ext>
            </a:extLst>
          </p:cNvPr>
          <p:cNvGrpSpPr/>
          <p:nvPr/>
        </p:nvGrpSpPr>
        <p:grpSpPr>
          <a:xfrm>
            <a:off x="15087600" y="1742598"/>
            <a:ext cx="1896983" cy="1896983"/>
            <a:chOff x="0" y="0"/>
            <a:chExt cx="812800" cy="812800"/>
          </a:xfrm>
        </p:grpSpPr>
        <p:sp>
          <p:nvSpPr>
            <p:cNvPr id="9" name="Freeform 7">
              <a:extLst>
                <a:ext uri="{FF2B5EF4-FFF2-40B4-BE49-F238E27FC236}">
                  <a16:creationId xmlns:a16="http://schemas.microsoft.com/office/drawing/2014/main" id="{A4F26BD6-1500-61EA-FEE7-F3D4C501D1AF}"/>
                </a:ext>
                <a:ext uri="{C183D7F6-B498-43B3-948B-1728B52AA6E4}">
                  <adec:decorative xmlns:adec="http://schemas.microsoft.com/office/drawing/2017/decorative" val="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0A4A5"/>
            </a:solidFill>
          </p:spPr>
          <p:txBody>
            <a:bodyPr/>
            <a:lstStyle/>
            <a:p>
              <a:endParaRPr lang="en-US"/>
            </a:p>
          </p:txBody>
        </p:sp>
        <p:sp>
          <p:nvSpPr>
            <p:cNvPr id="10" name="TextBox 8">
              <a:extLst>
                <a:ext uri="{FF2B5EF4-FFF2-40B4-BE49-F238E27FC236}">
                  <a16:creationId xmlns:a16="http://schemas.microsoft.com/office/drawing/2014/main" id="{229B743E-2A30-2B3B-0A0A-CA88107E85D3}"/>
                </a:ext>
              </a:extLst>
            </p:cNvPr>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sp>
        <p:nvSpPr>
          <p:cNvPr id="11" name="Freeform 14">
            <a:extLst>
              <a:ext uri="{FF2B5EF4-FFF2-40B4-BE49-F238E27FC236}">
                <a16:creationId xmlns:a16="http://schemas.microsoft.com/office/drawing/2014/main" id="{B029E465-C0C8-B881-589B-84D58E5D30F6}"/>
              </a:ext>
              <a:ext uri="{C183D7F6-B498-43B3-948B-1728B52AA6E4}">
                <adec:decorative xmlns:adec="http://schemas.microsoft.com/office/drawing/2017/decorative" val="1"/>
              </a:ext>
            </a:extLst>
          </p:cNvPr>
          <p:cNvSpPr/>
          <p:nvPr/>
        </p:nvSpPr>
        <p:spPr>
          <a:xfrm>
            <a:off x="15416880" y="2049419"/>
            <a:ext cx="1238422" cy="1283339"/>
          </a:xfrm>
          <a:custGeom>
            <a:avLst/>
            <a:gdLst/>
            <a:ahLst/>
            <a:cxnLst/>
            <a:rect l="l" t="t" r="r" b="b"/>
            <a:pathLst>
              <a:path w="1238422" h="1283339">
                <a:moveTo>
                  <a:pt x="0" y="0"/>
                </a:moveTo>
                <a:lnTo>
                  <a:pt x="1238422" y="0"/>
                </a:lnTo>
                <a:lnTo>
                  <a:pt x="1238422" y="1283339"/>
                </a:lnTo>
                <a:lnTo>
                  <a:pt x="0" y="128333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extLst>
      <p:ext uri="{BB962C8B-B14F-4D97-AF65-F5344CB8AC3E}">
        <p14:creationId xmlns:p14="http://schemas.microsoft.com/office/powerpoint/2010/main" val="3510085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9D5D8B-1FB6-60E7-92D1-D60F7682020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D310E37-C213-86BD-B740-45971FD19A29}"/>
              </a:ext>
            </a:extLst>
          </p:cNvPr>
          <p:cNvSpPr>
            <a:spLocks noGrp="1"/>
          </p:cNvSpPr>
          <p:nvPr>
            <p:ph type="title" idx="4294967295"/>
          </p:nvPr>
        </p:nvSpPr>
        <p:spPr>
          <a:xfrm>
            <a:off x="1957388" y="525463"/>
            <a:ext cx="1497965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6600" b="1" i="0" u="none" strike="noStrike" kern="1200" cap="none" spc="0" normalizeH="0" baseline="0" noProof="0">
                <a:ln>
                  <a:noFill/>
                </a:ln>
                <a:solidFill>
                  <a:srgbClr val="163056"/>
                </a:solidFill>
                <a:effectLst/>
                <a:uLnTx/>
                <a:uFillTx/>
                <a:latin typeface="Poppins Bold"/>
                <a:ea typeface="+mn-ea"/>
                <a:cs typeface="Poppins Bold"/>
              </a:rPr>
              <a:t>Overall SAP Team Considerations: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6600" b="1" i="0" u="none" strike="noStrike" kern="1200" cap="none" spc="0" normalizeH="0" baseline="0" noProof="0">
                <a:ln>
                  <a:noFill/>
                </a:ln>
                <a:solidFill>
                  <a:srgbClr val="163056"/>
                </a:solidFill>
                <a:effectLst/>
                <a:uLnTx/>
                <a:uFillTx/>
                <a:latin typeface="Poppins Bold"/>
                <a:ea typeface="+mn-ea"/>
                <a:cs typeface="Poppins Bold"/>
              </a:rPr>
              <a:t>Organization</a:t>
            </a:r>
          </a:p>
        </p:txBody>
      </p:sp>
      <p:sp>
        <p:nvSpPr>
          <p:cNvPr id="3" name="Text Placeholder 2">
            <a:extLst>
              <a:ext uri="{FF2B5EF4-FFF2-40B4-BE49-F238E27FC236}">
                <a16:creationId xmlns:a16="http://schemas.microsoft.com/office/drawing/2014/main" id="{725A9579-2D2B-304A-A267-87A8F8972D58}"/>
              </a:ext>
            </a:extLst>
          </p:cNvPr>
          <p:cNvSpPr>
            <a:spLocks noGrp="1"/>
          </p:cNvSpPr>
          <p:nvPr>
            <p:ph type="body" sz="quarter" idx="11"/>
          </p:nvPr>
        </p:nvSpPr>
        <p:spPr>
          <a:xfrm>
            <a:off x="4254479" y="3228803"/>
            <a:ext cx="10820400" cy="3829393"/>
          </a:xfrm>
        </p:spPr>
        <p:txBody>
          <a:bodyPr/>
          <a:lstStyle/>
          <a:p>
            <a:pPr marL="777240" lvl="1" indent="-388620">
              <a:lnSpc>
                <a:spcPts val="5040"/>
              </a:lnSpc>
              <a:buFont typeface="Arial"/>
              <a:buChar char="•"/>
            </a:pPr>
            <a:r>
              <a:rPr lang="en-US" b="1">
                <a:latin typeface="+mn-lt"/>
                <a:ea typeface="Poppins"/>
                <a:cs typeface="Poppins"/>
                <a:sym typeface="Poppins"/>
              </a:rPr>
              <a:t>Is the workload shared?</a:t>
            </a:r>
          </a:p>
          <a:p>
            <a:pPr marL="777240" lvl="1" indent="-388620">
              <a:lnSpc>
                <a:spcPts val="5040"/>
              </a:lnSpc>
              <a:buFont typeface="Arial"/>
              <a:buChar char="•"/>
            </a:pPr>
            <a:r>
              <a:rPr lang="en-US" b="1">
                <a:latin typeface="+mn-lt"/>
                <a:ea typeface="Poppins"/>
                <a:cs typeface="Poppins"/>
                <a:sym typeface="Poppins"/>
              </a:rPr>
              <a:t>Does the team use an agenda?</a:t>
            </a:r>
          </a:p>
          <a:p>
            <a:pPr marL="777240" lvl="1" indent="-388620">
              <a:lnSpc>
                <a:spcPts val="5040"/>
              </a:lnSpc>
              <a:buFont typeface="Arial"/>
              <a:buChar char="•"/>
            </a:pPr>
            <a:r>
              <a:rPr lang="en-US" b="1">
                <a:latin typeface="+mn-lt"/>
                <a:ea typeface="Poppins"/>
                <a:cs typeface="Poppins"/>
                <a:sym typeface="Poppins"/>
              </a:rPr>
              <a:t>How does your team ensure confidentiality of SAP all types of information?</a:t>
            </a:r>
          </a:p>
          <a:p>
            <a:pPr marL="777240" lvl="1" indent="-388620">
              <a:lnSpc>
                <a:spcPts val="5040"/>
              </a:lnSpc>
              <a:buFont typeface="Arial"/>
              <a:buChar char="•"/>
            </a:pPr>
            <a:r>
              <a:rPr lang="en-US" b="1">
                <a:latin typeface="+mn-lt"/>
                <a:ea typeface="Poppins"/>
                <a:cs typeface="Poppins"/>
                <a:sym typeface="Poppins"/>
              </a:rPr>
              <a:t>Is paperwork organized?</a:t>
            </a:r>
          </a:p>
          <a:p>
            <a:pPr marL="777240" lvl="1" indent="-388620">
              <a:lnSpc>
                <a:spcPts val="5040"/>
              </a:lnSpc>
              <a:buFont typeface="Arial"/>
              <a:buChar char="•"/>
            </a:pPr>
            <a:r>
              <a:rPr lang="en-US" b="1">
                <a:latin typeface="+mn-lt"/>
                <a:ea typeface="Poppins"/>
                <a:cs typeface="Poppins"/>
                <a:sym typeface="Poppins"/>
              </a:rPr>
              <a:t>Are more team members needed?</a:t>
            </a:r>
          </a:p>
          <a:p>
            <a:pPr marL="0" indent="0">
              <a:buNone/>
            </a:pPr>
            <a:endParaRPr lang="en-US" b="1">
              <a:latin typeface="+mn-lt"/>
            </a:endParaRPr>
          </a:p>
        </p:txBody>
      </p:sp>
      <p:grpSp>
        <p:nvGrpSpPr>
          <p:cNvPr id="8" name="Group 6">
            <a:extLst>
              <a:ext uri="{FF2B5EF4-FFF2-40B4-BE49-F238E27FC236}">
                <a16:creationId xmlns:a16="http://schemas.microsoft.com/office/drawing/2014/main" id="{E285DF7D-338C-6FF9-F72D-C2FB63B7116D}"/>
              </a:ext>
              <a:ext uri="{C183D7F6-B498-43B3-948B-1728B52AA6E4}">
                <adec:decorative xmlns:adec="http://schemas.microsoft.com/office/drawing/2017/decorative" val="1"/>
              </a:ext>
            </a:extLst>
          </p:cNvPr>
          <p:cNvGrpSpPr/>
          <p:nvPr/>
        </p:nvGrpSpPr>
        <p:grpSpPr>
          <a:xfrm>
            <a:off x="15358946" y="2303688"/>
            <a:ext cx="1896983" cy="1896983"/>
            <a:chOff x="0" y="0"/>
            <a:chExt cx="812800" cy="812800"/>
          </a:xfrm>
        </p:grpSpPr>
        <p:sp>
          <p:nvSpPr>
            <p:cNvPr id="9" name="Freeform 7">
              <a:extLst>
                <a:ext uri="{FF2B5EF4-FFF2-40B4-BE49-F238E27FC236}">
                  <a16:creationId xmlns:a16="http://schemas.microsoft.com/office/drawing/2014/main" id="{ABC49CBA-738C-F14D-5FC0-800C7A4EB7F0}"/>
                </a:ext>
                <a:ext uri="{C183D7F6-B498-43B3-948B-1728B52AA6E4}">
                  <adec:decorative xmlns:adec="http://schemas.microsoft.com/office/drawing/2017/decorative" val="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0A4A5"/>
            </a:solidFill>
          </p:spPr>
          <p:txBody>
            <a:bodyPr/>
            <a:lstStyle/>
            <a:p>
              <a:endParaRPr lang="en-US"/>
            </a:p>
          </p:txBody>
        </p:sp>
        <p:sp>
          <p:nvSpPr>
            <p:cNvPr id="10" name="TextBox 8">
              <a:extLst>
                <a:ext uri="{FF2B5EF4-FFF2-40B4-BE49-F238E27FC236}">
                  <a16:creationId xmlns:a16="http://schemas.microsoft.com/office/drawing/2014/main" id="{DD30D093-1FD0-EA95-DA17-D8AC9742AB00}"/>
                </a:ext>
              </a:extLst>
            </p:cNvPr>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sp>
        <p:nvSpPr>
          <p:cNvPr id="4" name="Freeform 17">
            <a:extLst>
              <a:ext uri="{FF2B5EF4-FFF2-40B4-BE49-F238E27FC236}">
                <a16:creationId xmlns:a16="http://schemas.microsoft.com/office/drawing/2014/main" id="{9C4BDEB1-4F34-A4A6-44FE-77DB0700E594}"/>
              </a:ext>
              <a:ext uri="{C183D7F6-B498-43B3-948B-1728B52AA6E4}">
                <adec:decorative xmlns:adec="http://schemas.microsoft.com/office/drawing/2017/decorative" val="1"/>
              </a:ext>
            </a:extLst>
          </p:cNvPr>
          <p:cNvSpPr/>
          <p:nvPr/>
        </p:nvSpPr>
        <p:spPr>
          <a:xfrm>
            <a:off x="15681527" y="2544936"/>
            <a:ext cx="1251820" cy="1414486"/>
          </a:xfrm>
          <a:custGeom>
            <a:avLst/>
            <a:gdLst/>
            <a:ahLst/>
            <a:cxnLst/>
            <a:rect l="l" t="t" r="r" b="b"/>
            <a:pathLst>
              <a:path w="1251820" h="1414486">
                <a:moveTo>
                  <a:pt x="0" y="0"/>
                </a:moveTo>
                <a:lnTo>
                  <a:pt x="1251820" y="0"/>
                </a:lnTo>
                <a:lnTo>
                  <a:pt x="1251820" y="1414486"/>
                </a:lnTo>
                <a:lnTo>
                  <a:pt x="0" y="141448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extLst>
      <p:ext uri="{BB962C8B-B14F-4D97-AF65-F5344CB8AC3E}">
        <p14:creationId xmlns:p14="http://schemas.microsoft.com/office/powerpoint/2010/main" val="1982139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5A46A7-6CD0-3FC4-5E2A-9B16D21A5209}"/>
              </a:ext>
            </a:extLst>
          </p:cNvPr>
          <p:cNvSpPr>
            <a:spLocks noGrp="1"/>
          </p:cNvSpPr>
          <p:nvPr>
            <p:ph type="title" idx="4294967295"/>
          </p:nvPr>
        </p:nvSpPr>
        <p:spPr>
          <a:xfrm>
            <a:off x="3241675" y="342900"/>
            <a:ext cx="1195705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6600" b="1" i="0" u="none" strike="noStrike" kern="1200" cap="none" spc="0" normalizeH="0" baseline="0" noProof="0">
                <a:ln>
                  <a:noFill/>
                </a:ln>
                <a:solidFill>
                  <a:srgbClr val="163056"/>
                </a:solidFill>
                <a:effectLst/>
                <a:uLnTx/>
                <a:uFillTx/>
                <a:latin typeface="Poppins Ultra-Bold" panose="020B0604020202020204" charset="0"/>
                <a:ea typeface="+mn-ea"/>
                <a:cs typeface="Poppins Ultra-Bold" panose="020B0604020202020204" charset="0"/>
              </a:rPr>
              <a:t>Evaluating Our SAP Process by Phase</a:t>
            </a:r>
          </a:p>
        </p:txBody>
      </p:sp>
      <p:sp>
        <p:nvSpPr>
          <p:cNvPr id="3" name="Content Placeholder 2">
            <a:extLst>
              <a:ext uri="{FF2B5EF4-FFF2-40B4-BE49-F238E27FC236}">
                <a16:creationId xmlns:a16="http://schemas.microsoft.com/office/drawing/2014/main" id="{E6506713-EE69-91E1-E345-B662A350C96E}"/>
              </a:ext>
            </a:extLst>
          </p:cNvPr>
          <p:cNvSpPr>
            <a:spLocks noGrp="1"/>
          </p:cNvSpPr>
          <p:nvPr>
            <p:ph sz="quarter" idx="11"/>
          </p:nvPr>
        </p:nvSpPr>
        <p:spPr>
          <a:xfrm>
            <a:off x="2438399" y="2476500"/>
            <a:ext cx="13411202" cy="4953000"/>
          </a:xfrm>
        </p:spPr>
        <p:txBody>
          <a:bodyPr>
            <a:noAutofit/>
          </a:bodyPr>
          <a:lstStyle/>
          <a:p>
            <a:pPr marL="0" indent="0">
              <a:lnSpc>
                <a:spcPct val="120000"/>
              </a:lnSpc>
              <a:spcBef>
                <a:spcPts val="0"/>
              </a:spcBef>
              <a:buNone/>
            </a:pPr>
            <a:r>
              <a:rPr lang="en-US" sz="4000" b="1">
                <a:latin typeface="+mn-lt"/>
                <a:ea typeface="Poppins"/>
                <a:cs typeface="Poppins"/>
                <a:sym typeface="Poppins"/>
              </a:rPr>
              <a:t>Instructions:</a:t>
            </a:r>
          </a:p>
          <a:p>
            <a:pPr marL="777240" lvl="1" indent="-388620">
              <a:spcBef>
                <a:spcPts val="0"/>
              </a:spcBef>
              <a:buFont typeface="Arial"/>
              <a:buChar char="•"/>
            </a:pPr>
            <a:r>
              <a:rPr lang="en-US" b="1">
                <a:latin typeface="+mn-lt"/>
                <a:ea typeface="Poppins"/>
                <a:cs typeface="Poppins"/>
                <a:sym typeface="Poppins"/>
              </a:rPr>
              <a:t>Ensure each team member has a blank copy of the “Evaluating Our SAP Process” document</a:t>
            </a:r>
          </a:p>
          <a:p>
            <a:pPr marL="777240" lvl="1" indent="-388620">
              <a:spcBef>
                <a:spcPts val="0"/>
              </a:spcBef>
              <a:buFont typeface="Arial"/>
              <a:buChar char="•"/>
            </a:pPr>
            <a:r>
              <a:rPr lang="en-US" b="1">
                <a:latin typeface="+mn-lt"/>
                <a:ea typeface="Poppins"/>
                <a:cs typeface="Poppins"/>
                <a:sym typeface="Poppins"/>
              </a:rPr>
              <a:t>Each person should use this form to record the strengths and challenges for each phase</a:t>
            </a:r>
          </a:p>
          <a:p>
            <a:pPr marL="777240" lvl="1" indent="-388620">
              <a:spcBef>
                <a:spcPts val="0"/>
              </a:spcBef>
              <a:buFont typeface="Arial"/>
              <a:buChar char="•"/>
            </a:pPr>
            <a:r>
              <a:rPr lang="en-US" b="1">
                <a:latin typeface="+mn-lt"/>
                <a:ea typeface="Poppins"/>
                <a:cs typeface="Poppins"/>
                <a:sym typeface="Poppins"/>
              </a:rPr>
              <a:t>At the end of each phase, discuss the best practices and data as a team</a:t>
            </a:r>
          </a:p>
          <a:p>
            <a:pPr marL="777240" lvl="1" indent="-388620">
              <a:spcBef>
                <a:spcPts val="0"/>
              </a:spcBef>
              <a:buFont typeface="Arial"/>
              <a:buChar char="•"/>
            </a:pPr>
            <a:r>
              <a:rPr lang="en-US" b="1">
                <a:latin typeface="+mn-lt"/>
                <a:ea typeface="Poppins"/>
                <a:cs typeface="Poppins"/>
                <a:sym typeface="Poppins"/>
              </a:rPr>
              <a:t>Not all concerns may be addressed immediately - we will prioritize towards the end of the maintenance</a:t>
            </a:r>
          </a:p>
          <a:p>
            <a:pPr marL="0" indent="0">
              <a:buNone/>
            </a:pPr>
            <a:endParaRPr lang="en-US" sz="1200"/>
          </a:p>
        </p:txBody>
      </p:sp>
    </p:spTree>
    <p:extLst>
      <p:ext uri="{BB962C8B-B14F-4D97-AF65-F5344CB8AC3E}">
        <p14:creationId xmlns:p14="http://schemas.microsoft.com/office/powerpoint/2010/main" val="676504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F34528-8A23-99D1-1EFE-531C06D89B2C}"/>
              </a:ext>
            </a:extLst>
          </p:cNvPr>
          <p:cNvSpPr txBox="1">
            <a:spLocks noGrp="1"/>
          </p:cNvSpPr>
          <p:nvPr>
            <p:ph type="title" idx="4294967295"/>
          </p:nvPr>
        </p:nvSpPr>
        <p:spPr>
          <a:xfrm>
            <a:off x="2954159" y="243139"/>
            <a:ext cx="12393619" cy="17543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163056"/>
                </a:solidFill>
                <a:effectLst/>
                <a:uLnTx/>
                <a:uFillTx/>
                <a:latin typeface="Poppins Ultra-Bold" panose="020B0604020202020204" charset="0"/>
                <a:ea typeface="Canva Sans Bold"/>
                <a:cs typeface="Poppins Ultra-Bold" panose="020B0604020202020204" charset="0"/>
                <a:sym typeface="Canva Sans Bold"/>
              </a:rPr>
              <a:t>Best Practices - Phase 1: Referral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a:ln>
                <a:noFill/>
              </a:ln>
              <a:solidFill>
                <a:srgbClr val="163056"/>
              </a:solidFill>
              <a:effectLst/>
              <a:uLnTx/>
              <a:uFillTx/>
              <a:latin typeface="Poppins Ultra-Bold" panose="020B0604020202020204" charset="0"/>
              <a:ea typeface="+mn-ea"/>
              <a:cs typeface="Poppins Ultra-Bold" panose="020B0604020202020204" charset="0"/>
            </a:endParaRPr>
          </a:p>
        </p:txBody>
      </p:sp>
      <p:sp>
        <p:nvSpPr>
          <p:cNvPr id="5" name="Freeform 2" descr="SAP Phase 1 Best Practices">
            <a:extLst>
              <a:ext uri="{FF2B5EF4-FFF2-40B4-BE49-F238E27FC236}">
                <a16:creationId xmlns:a16="http://schemas.microsoft.com/office/drawing/2014/main" id="{0E01BF2C-C96F-2511-F409-B47C154EE33E}"/>
              </a:ext>
            </a:extLst>
          </p:cNvPr>
          <p:cNvSpPr/>
          <p:nvPr/>
        </p:nvSpPr>
        <p:spPr>
          <a:xfrm>
            <a:off x="2191455" y="1409700"/>
            <a:ext cx="13905090" cy="8677101"/>
          </a:xfrm>
          <a:custGeom>
            <a:avLst/>
            <a:gdLst/>
            <a:ahLst/>
            <a:cxnLst/>
            <a:rect l="l" t="t" r="r" b="b"/>
            <a:pathLst>
              <a:path w="14703779" h="9165428">
                <a:moveTo>
                  <a:pt x="0" y="0"/>
                </a:moveTo>
                <a:lnTo>
                  <a:pt x="14703780" y="0"/>
                </a:lnTo>
                <a:lnTo>
                  <a:pt x="14703780" y="9165428"/>
                </a:lnTo>
                <a:lnTo>
                  <a:pt x="0" y="9165428"/>
                </a:lnTo>
                <a:lnTo>
                  <a:pt x="0" y="0"/>
                </a:lnTo>
                <a:close/>
              </a:path>
            </a:pathLst>
          </a:custGeom>
          <a:blipFill>
            <a:blip r:embed="rId3"/>
            <a:stretch>
              <a:fillRect/>
            </a:stretch>
          </a:blipFill>
        </p:spPr>
        <p:txBody>
          <a:bodyPr/>
          <a:lstStyle/>
          <a:p>
            <a:endParaRPr lang="en-US"/>
          </a:p>
        </p:txBody>
      </p:sp>
    </p:spTree>
    <p:extLst>
      <p:ext uri="{BB962C8B-B14F-4D97-AF65-F5344CB8AC3E}">
        <p14:creationId xmlns:p14="http://schemas.microsoft.com/office/powerpoint/2010/main" val="34991240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NSAS Template 1" id="{EDC5BB34-03F6-4B54-ADEA-6314A37CC8F1}" vid="{B2A678B8-DE5A-4052-9C54-DE9D13BA51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opic xmlns="6f5e2121-fd10-4189-9db2-715fc2dfe25f" xsi:nil="true"/>
    <TaxCatchAll xmlns="82e96a4d-83e8-4689-b35d-b669f16f9e94" xsi:nil="true"/>
    <Audience xmlns="6f5e2121-fd10-4189-9db2-715fc2dfe25f" xsi:nil="true"/>
    <Region xmlns="6f5e2121-fd10-4189-9db2-715fc2dfe25f" xsi:nil="true"/>
    <lcf76f155ced4ddcb4097134ff3c332f xmlns="6f5e2121-fd10-4189-9db2-715fc2dfe25f">
      <Terms xmlns="http://schemas.microsoft.com/office/infopath/2007/PartnerControls"/>
    </lcf76f155ced4ddcb4097134ff3c332f>
    <LengthofPresentation_x002f_Activity xmlns="6f5e2121-fd10-4189-9db2-715fc2dfe25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A417768809E1346BB50DAD14B0CDFF1" ma:contentTypeVersion="19" ma:contentTypeDescription="Create a new document." ma:contentTypeScope="" ma:versionID="75947eb14531e7d2d25ce40a7fd4825a">
  <xsd:schema xmlns:xsd="http://www.w3.org/2001/XMLSchema" xmlns:xs="http://www.w3.org/2001/XMLSchema" xmlns:p="http://schemas.microsoft.com/office/2006/metadata/properties" xmlns:ns2="6f5e2121-fd10-4189-9db2-715fc2dfe25f" xmlns:ns3="82e96a4d-83e8-4689-b35d-b669f16f9e94" targetNamespace="http://schemas.microsoft.com/office/2006/metadata/properties" ma:root="true" ma:fieldsID="9bfec72fb9a7f4e45ce052294da515f1" ns2:_="" ns3:_="">
    <xsd:import namespace="6f5e2121-fd10-4189-9db2-715fc2dfe25f"/>
    <xsd:import namespace="82e96a4d-83e8-4689-b35d-b669f16f9e9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DateTaken" minOccurs="0"/>
                <xsd:element ref="ns2:MediaLengthInSeconds" minOccurs="0"/>
                <xsd:element ref="ns2:MediaServiceSearchProperties" minOccurs="0"/>
                <xsd:element ref="ns2:MediaServiceLocation" minOccurs="0"/>
                <xsd:element ref="ns2:Topic" minOccurs="0"/>
                <xsd:element ref="ns2:Region" minOccurs="0"/>
                <xsd:element ref="ns2:Audience" minOccurs="0"/>
                <xsd:element ref="ns2:LengthofPresentation_x002f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5e2121-fd10-4189-9db2-715fc2dfe2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3380fc7-fa52-4f73-84dd-cd41989e36df"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Topic" ma:index="23" nillable="true" ma:displayName="Topic" ma:format="Dropdown" ma:internalName="Topic">
      <xsd:simpleType>
        <xsd:restriction base="dms:Text">
          <xsd:maxLength value="255"/>
        </xsd:restriction>
      </xsd:simpleType>
    </xsd:element>
    <xsd:element name="Region" ma:index="24" nillable="true" ma:displayName="Region" ma:format="Dropdown" ma:internalName="Region">
      <xsd:complexType>
        <xsd:complexContent>
          <xsd:extension base="dms:MultiChoice">
            <xsd:sequence>
              <xsd:element name="Value" maxOccurs="unbounded" minOccurs="0" nillable="true">
                <xsd:simpleType>
                  <xsd:restriction base="dms:Choice">
                    <xsd:enumeration value="Region 1 Joe"/>
                    <xsd:enumeration value="Region 2 Becky"/>
                    <xsd:enumeration value="Region 3 Patrick"/>
                    <xsd:enumeration value="Region 4 TBD"/>
                    <xsd:enumeration value="Region 5 Heather"/>
                    <xsd:enumeration value="Region 6 Shannon"/>
                    <xsd:enumeration value="Region 7 Christy"/>
                    <xsd:enumeration value="Region 8 Renee"/>
                  </xsd:restriction>
                </xsd:simpleType>
              </xsd:element>
            </xsd:sequence>
          </xsd:extension>
        </xsd:complexContent>
      </xsd:complexType>
    </xsd:element>
    <xsd:element name="Audience" ma:index="25" nillable="true" ma:displayName="Audience" ma:format="Dropdown" ma:internalName="Audience">
      <xsd:simpleType>
        <xsd:restriction base="dms:Text">
          <xsd:maxLength value="255"/>
        </xsd:restriction>
      </xsd:simpleType>
    </xsd:element>
    <xsd:element name="LengthofPresentation_x002f_Activity" ma:index="26" nillable="true" ma:displayName="Length of Presentation/Activity" ma:format="Dropdown" ma:internalName="LengthofPresentation_x002f_Activity">
      <xsd:simpleType>
        <xsd:restriction base="dms:Choice">
          <xsd:enumeration value="0-10 minutes"/>
          <xsd:enumeration value="11-20 minutes"/>
          <xsd:enumeration value="21-30 minutes"/>
          <xsd:enumeration value="31-45 minutes"/>
          <xsd:enumeration value="46-60 minutes"/>
          <xsd:enumeration value="61-90 minutes"/>
          <xsd:enumeration value="90+ minutes"/>
        </xsd:restriction>
      </xsd:simpleType>
    </xsd:element>
  </xsd:schema>
  <xsd:schema xmlns:xsd="http://www.w3.org/2001/XMLSchema" xmlns:xs="http://www.w3.org/2001/XMLSchema" xmlns:dms="http://schemas.microsoft.com/office/2006/documentManagement/types" xmlns:pc="http://schemas.microsoft.com/office/infopath/2007/PartnerControls" targetNamespace="82e96a4d-83e8-4689-b35d-b669f16f9e9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8d4884c4-c649-49cc-9947-af346da6df65}" ma:internalName="TaxCatchAll" ma:showField="CatchAllData" ma:web="82e96a4d-83e8-4689-b35d-b669f16f9e9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7F3920C-82DF-4999-B37B-A9F855A9EA18}">
  <ds:schemaRefs>
    <ds:schemaRef ds:uri="6f5e2121-fd10-4189-9db2-715fc2dfe25f"/>
    <ds:schemaRef ds:uri="82e96a4d-83e8-4689-b35d-b669f16f9e9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D8C5DD48-48F2-4BA8-AA82-59B185DDEAAC}">
  <ds:schemaRefs>
    <ds:schemaRef ds:uri="6f5e2121-fd10-4189-9db2-715fc2dfe25f"/>
    <ds:schemaRef ds:uri="82e96a4d-83e8-4689-b35d-b669f16f9e9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361ECCC-0231-4D8F-9FD0-0067C52A34F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PNSAS Template 1</Template>
  <Application>Microsoft Office PowerPoint</Application>
  <PresentationFormat>Custom</PresentationFormat>
  <Slides>47</Slides>
  <Notes>47</Notes>
  <HiddenSlides>0</HiddenSlide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SAP Team Maintenance</vt:lpstr>
      <vt:lpstr>Agenda</vt:lpstr>
      <vt:lpstr>Purpose of SAP Team Maintenance</vt:lpstr>
      <vt:lpstr>SAP Mock Team Meeting Video</vt:lpstr>
      <vt:lpstr>SAP Team Functioning Survey</vt:lpstr>
      <vt:lpstr>Overall SAP Team Considerations: Environment</vt:lpstr>
      <vt:lpstr>Overall SAP Team Considerations: Organization</vt:lpstr>
      <vt:lpstr>Evaluating Our SAP Process by Phase</vt:lpstr>
      <vt:lpstr>Best Practices - Phase 1: Referral </vt:lpstr>
      <vt:lpstr>Phase 1 – Referral PDE4092 Data Review</vt:lpstr>
      <vt:lpstr>Referrals by Gender</vt:lpstr>
      <vt:lpstr>Referrals by Grade</vt:lpstr>
      <vt:lpstr>Referral Source</vt:lpstr>
      <vt:lpstr>Referral Reason</vt:lpstr>
      <vt:lpstr>Considerations for Referral Phase</vt:lpstr>
      <vt:lpstr>Best Practices - Phase 2: Data Collection </vt:lpstr>
      <vt:lpstr>Phase 2 – Data Collection PDE4092 Data Review</vt:lpstr>
      <vt:lpstr>School Data Gathered</vt:lpstr>
      <vt:lpstr>Behavior Checklist Usage</vt:lpstr>
      <vt:lpstr>Parent/Guardian Contact Initiated</vt:lpstr>
      <vt:lpstr>Written Permission Obtained</vt:lpstr>
      <vt:lpstr>Considerations for Data Collection Phase</vt:lpstr>
      <vt:lpstr>Best Practices - Phase 3: Action Planning </vt:lpstr>
      <vt:lpstr>Phase 3 – Action Planning PDE4092 Data Review</vt:lpstr>
      <vt:lpstr>School Services Recommended</vt:lpstr>
      <vt:lpstr>School Services Accessed</vt:lpstr>
      <vt:lpstr>Recommended School Supports</vt:lpstr>
      <vt:lpstr>Community Services Recommended</vt:lpstr>
      <vt:lpstr>Community Services Accessed</vt:lpstr>
      <vt:lpstr>Student  SAP Action Plan</vt:lpstr>
      <vt:lpstr>Key Components of the Action Plan</vt:lpstr>
      <vt:lpstr>Considerations for Developing the Action Plan</vt:lpstr>
      <vt:lpstr>Sample Action Plan</vt:lpstr>
      <vt:lpstr>Sample Goals for SAP Action Plans</vt:lpstr>
      <vt:lpstr>More Sample Goals for SAP Action Plans</vt:lpstr>
      <vt:lpstr>Considerations for Action Planning Phase</vt:lpstr>
      <vt:lpstr>Best Practices - Phase 4: Follow-Up </vt:lpstr>
      <vt:lpstr>Progress Monitoring and Updating the Action Plan</vt:lpstr>
      <vt:lpstr>Considerations for  Follow-Up Phase</vt:lpstr>
      <vt:lpstr>Self-Care</vt:lpstr>
      <vt:lpstr>Compassion Resilience Toolkit</vt:lpstr>
      <vt:lpstr>Forms Review</vt:lpstr>
      <vt:lpstr>SAP Best Practices by Phase</vt:lpstr>
      <vt:lpstr>Evaluating Our SAP Process</vt:lpstr>
      <vt:lpstr>Strengths</vt:lpstr>
      <vt:lpstr>Prioritize Concerns and  Plan Next Steps</vt:lpstr>
      <vt:lpstr>Thanks for participating in SAP Team Maintenance!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Christina Unger</dc:creator>
  <cp:revision>1</cp:revision>
  <dcterms:created xsi:type="dcterms:W3CDTF">2025-07-23T13:30:07Z</dcterms:created>
  <dcterms:modified xsi:type="dcterms:W3CDTF">2026-02-19T15:50:37Z</dcterms:modified>
  <dc:identifier>DAGsBsfc5xg</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0x0101008A417768809E1346BB50DAD14B0CDFF1</vt:lpwstr>
  </property>
  <property fmtid="{D5CDD505-2E9C-101B-9397-08002B2CF9AE}" pid="3" name="MediaServiceImageTags">
    <vt:lpwstr/>
  </property>
</Properties>
</file>